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7" r:id="rId2"/>
    <p:sldId id="269" r:id="rId3"/>
    <p:sldId id="270" r:id="rId4"/>
    <p:sldId id="316" r:id="rId5"/>
    <p:sldId id="312" r:id="rId6"/>
    <p:sldId id="287" r:id="rId7"/>
    <p:sldId id="273" r:id="rId8"/>
    <p:sldId id="258" r:id="rId9"/>
    <p:sldId id="313" r:id="rId10"/>
    <p:sldId id="268" r:id="rId11"/>
    <p:sldId id="314" r:id="rId12"/>
    <p:sldId id="277" r:id="rId13"/>
    <p:sldId id="288" r:id="rId14"/>
    <p:sldId id="317" r:id="rId15"/>
    <p:sldId id="305" r:id="rId16"/>
    <p:sldId id="306" r:id="rId17"/>
    <p:sldId id="307" r:id="rId18"/>
    <p:sldId id="308" r:id="rId19"/>
    <p:sldId id="309" r:id="rId20"/>
    <p:sldId id="310" r:id="rId21"/>
    <p:sldId id="318" r:id="rId22"/>
    <p:sldId id="303" r:id="rId23"/>
    <p:sldId id="304" r:id="rId24"/>
    <p:sldId id="302" r:id="rId25"/>
    <p:sldId id="301" r:id="rId26"/>
    <p:sldId id="299" r:id="rId27"/>
    <p:sldId id="300" r:id="rId28"/>
    <p:sldId id="315" r:id="rId29"/>
    <p:sldId id="319" r:id="rId30"/>
    <p:sldId id="291" r:id="rId31"/>
    <p:sldId id="292" r:id="rId32"/>
    <p:sldId id="321" r:id="rId33"/>
    <p:sldId id="320" r:id="rId34"/>
    <p:sldId id="326" r:id="rId35"/>
    <p:sldId id="324" r:id="rId36"/>
    <p:sldId id="311" r:id="rId37"/>
    <p:sldId id="325" r:id="rId38"/>
    <p:sldId id="285" r:id="rId39"/>
    <p:sldId id="272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CD4"/>
    <a:srgbClr val="008291"/>
    <a:srgbClr val="8B7B6F"/>
    <a:srgbClr val="E61D25"/>
    <a:srgbClr val="A5C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1" autoAdjust="0"/>
    <p:restoredTop sz="90941" autoAdjust="0"/>
  </p:normalViewPr>
  <p:slideViewPr>
    <p:cSldViewPr snapToGrid="0">
      <p:cViewPr varScale="1">
        <p:scale>
          <a:sx n="56" d="100"/>
          <a:sy n="56" d="100"/>
        </p:scale>
        <p:origin x="2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png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1FA71-E9EA-4B10-B646-804AA99C64FF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5174C-615F-4930-A4D9-21B3D9537D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179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본 연구는 서울시의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424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개 행정동을 공간적 범위로 하며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이동 시간을 파악하기 위해 서울시 내 고용 중심지인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도심 지역 강남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영등포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종로를 출발지 대상으로 설정하였다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데이터의 이용과 수집은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2020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년을 시간적 범위로 한다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단 자료 수집의 용이성을 고려해 자전거 대여소 정보와 자전거 도로데이터는 각각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2020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년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2019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년 자료를 반영해 분석하였다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 </a:t>
            </a:r>
            <a:endParaRPr lang="ko-KR" altLang="en-US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3.1.2 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공간분석을 위한 자료 수집 </a:t>
            </a:r>
            <a:endParaRPr lang="ko-KR" altLang="en-US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행정동 단위의 공간 분석을 진행하기 위해 자전거도로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거치대수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자전거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이용량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고도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DEM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데이터를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GIS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프로그램을 이용해 행정동 단위를 기반으로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전처리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작업을 진행하였다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endParaRPr lang="ko-KR" altLang="en-US" b="0" dirty="0"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62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149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621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036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566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65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5174C-615F-4930-A4D9-21B3D9537D8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855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174C-615F-4930-A4D9-21B3D9537D8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581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91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528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14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33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7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873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19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137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52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77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11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oleObject" Target="../embeddings/oleObject3.bin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15" Type="http://schemas.openxmlformats.org/officeDocument/2006/relationships/oleObject" Target="../embeddings/oleObject4.bin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30.wmf"/><Relationship Id="rId14" Type="http://schemas.openxmlformats.org/officeDocument/2006/relationships/image" Target="../media/image3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5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4B7C98-B0A6-4DD8-A38B-7288A1450654}"/>
              </a:ext>
            </a:extLst>
          </p:cNvPr>
          <p:cNvGrpSpPr/>
          <p:nvPr/>
        </p:nvGrpSpPr>
        <p:grpSpPr>
          <a:xfrm>
            <a:off x="4057650" y="814367"/>
            <a:ext cx="4155625" cy="4898094"/>
            <a:chOff x="4057650" y="814367"/>
            <a:chExt cx="4155625" cy="4898094"/>
          </a:xfrm>
        </p:grpSpPr>
        <p:grpSp>
          <p:nvGrpSpPr>
            <p:cNvPr id="4" name="그룹 3"/>
            <p:cNvGrpSpPr/>
            <p:nvPr/>
          </p:nvGrpSpPr>
          <p:grpSpPr>
            <a:xfrm>
              <a:off x="6258586" y="2926233"/>
              <a:ext cx="1056435" cy="2138178"/>
              <a:chOff x="6215360" y="2564039"/>
              <a:chExt cx="1800171" cy="3643468"/>
            </a:xfrm>
          </p:grpSpPr>
          <p:grpSp>
            <p:nvGrpSpPr>
              <p:cNvPr id="78" name="그룹 77"/>
              <p:cNvGrpSpPr/>
              <p:nvPr/>
            </p:nvGrpSpPr>
            <p:grpSpPr>
              <a:xfrm>
                <a:off x="7506668" y="5385666"/>
                <a:ext cx="508863" cy="797387"/>
                <a:chOff x="11061358" y="5184658"/>
                <a:chExt cx="244816" cy="1243772"/>
              </a:xfrm>
            </p:grpSpPr>
            <p:sp>
              <p:nvSpPr>
                <p:cNvPr id="79" name="사다리꼴 78"/>
                <p:cNvSpPr/>
                <p:nvPr/>
              </p:nvSpPr>
              <p:spPr>
                <a:xfrm>
                  <a:off x="11061358" y="5185021"/>
                  <a:ext cx="244634" cy="1243409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직사각형 79"/>
                <p:cNvSpPr/>
                <p:nvPr/>
              </p:nvSpPr>
              <p:spPr>
                <a:xfrm>
                  <a:off x="11099460" y="5452028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>
                <a:xfrm>
                  <a:off x="11099460" y="5677330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직사각형 81"/>
                <p:cNvSpPr/>
                <p:nvPr/>
              </p:nvSpPr>
              <p:spPr>
                <a:xfrm>
                  <a:off x="11099460" y="5902632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직사각형 82"/>
                <p:cNvSpPr/>
                <p:nvPr/>
              </p:nvSpPr>
              <p:spPr>
                <a:xfrm>
                  <a:off x="11099460" y="6127934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직사각형 83"/>
                <p:cNvSpPr/>
                <p:nvPr/>
              </p:nvSpPr>
              <p:spPr>
                <a:xfrm>
                  <a:off x="11099460" y="6353236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직사각형 84"/>
                <p:cNvSpPr/>
                <p:nvPr/>
              </p:nvSpPr>
              <p:spPr>
                <a:xfrm>
                  <a:off x="11061359" y="5184658"/>
                  <a:ext cx="244815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3" name="그룹 62"/>
              <p:cNvGrpSpPr/>
              <p:nvPr/>
            </p:nvGrpSpPr>
            <p:grpSpPr>
              <a:xfrm>
                <a:off x="6215360" y="2564039"/>
                <a:ext cx="948519" cy="3617249"/>
                <a:chOff x="11001829" y="5044648"/>
                <a:chExt cx="362857" cy="1383782"/>
              </a:xfrm>
            </p:grpSpPr>
            <p:sp>
              <p:nvSpPr>
                <p:cNvPr id="48" name="사다리꼴 47"/>
                <p:cNvSpPr/>
                <p:nvPr/>
              </p:nvSpPr>
              <p:spPr>
                <a:xfrm>
                  <a:off x="11001829" y="5185019"/>
                  <a:ext cx="362857" cy="1243411"/>
                </a:xfrm>
                <a:prstGeom prst="trapezoid">
                  <a:avLst>
                    <a:gd name="adj" fmla="val 15156"/>
                  </a:avLst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11099460" y="5339377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11099460" y="5452028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11099460" y="5564679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11099460" y="5677330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11099460" y="5789981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11099460" y="5902632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11099460" y="6015283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11099460" y="6127934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11099460" y="6240585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11099460" y="6353236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11061359" y="5184658"/>
                  <a:ext cx="244815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61" name="직선 연결선 60"/>
                <p:cNvCxnSpPr>
                  <a:endCxn id="59" idx="0"/>
                </p:cNvCxnSpPr>
                <p:nvPr/>
              </p:nvCxnSpPr>
              <p:spPr>
                <a:xfrm flipH="1">
                  <a:off x="11183767" y="5044648"/>
                  <a:ext cx="964" cy="140010"/>
                </a:xfrm>
                <a:prstGeom prst="line">
                  <a:avLst/>
                </a:prstGeom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그룹 63"/>
              <p:cNvGrpSpPr/>
              <p:nvPr/>
            </p:nvGrpSpPr>
            <p:grpSpPr>
              <a:xfrm>
                <a:off x="7020369" y="4961398"/>
                <a:ext cx="740730" cy="1246109"/>
                <a:chOff x="11001829" y="5184658"/>
                <a:chExt cx="362857" cy="1243772"/>
              </a:xfrm>
            </p:grpSpPr>
            <p:sp>
              <p:nvSpPr>
                <p:cNvPr id="65" name="사다리꼴 64"/>
                <p:cNvSpPr/>
                <p:nvPr/>
              </p:nvSpPr>
              <p:spPr>
                <a:xfrm>
                  <a:off x="11001829" y="5185019"/>
                  <a:ext cx="362857" cy="1243411"/>
                </a:xfrm>
                <a:prstGeom prst="trapezoid">
                  <a:avLst>
                    <a:gd name="adj" fmla="val 15156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11099460" y="5452028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직사각형 68"/>
                <p:cNvSpPr/>
                <p:nvPr/>
              </p:nvSpPr>
              <p:spPr>
                <a:xfrm>
                  <a:off x="11099460" y="5677330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" name="직사각형 70"/>
                <p:cNvSpPr/>
                <p:nvPr/>
              </p:nvSpPr>
              <p:spPr>
                <a:xfrm>
                  <a:off x="11099460" y="5902632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11099460" y="6127934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11099460" y="6353236"/>
                  <a:ext cx="175760" cy="3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11061359" y="5184658"/>
                  <a:ext cx="244815" cy="4571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3" name="그룹 12"/>
            <p:cNvGrpSpPr/>
            <p:nvPr/>
          </p:nvGrpSpPr>
          <p:grpSpPr>
            <a:xfrm>
              <a:off x="5567287" y="814367"/>
              <a:ext cx="953967" cy="4898094"/>
              <a:chOff x="421956" y="3911600"/>
              <a:chExt cx="470220" cy="2414319"/>
            </a:xfrm>
          </p:grpSpPr>
          <p:sp>
            <p:nvSpPr>
              <p:cNvPr id="12" name="정육면체 11"/>
              <p:cNvSpPr/>
              <p:nvPr/>
            </p:nvSpPr>
            <p:spPr>
              <a:xfrm>
                <a:off x="523755" y="5368856"/>
                <a:ext cx="247370" cy="957063"/>
              </a:xfrm>
              <a:prstGeom prst="cube">
                <a:avLst>
                  <a:gd name="adj" fmla="val 29006"/>
                </a:avLst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  <a:latin typeface="야놀자 야체 R" panose="02020603020101020101" pitchFamily="18" charset="-127"/>
                  <a:ea typeface="야놀자 야체 R" panose="02020603020101020101" pitchFamily="18" charset="-127"/>
                </a:endParaRPr>
              </a:p>
            </p:txBody>
          </p:sp>
          <p:sp>
            <p:nvSpPr>
              <p:cNvPr id="6" name="정육면체 5"/>
              <p:cNvSpPr/>
              <p:nvPr/>
            </p:nvSpPr>
            <p:spPr>
              <a:xfrm>
                <a:off x="421956" y="3911600"/>
                <a:ext cx="470220" cy="1574801"/>
              </a:xfrm>
              <a:prstGeom prst="cube">
                <a:avLst>
                  <a:gd name="adj" fmla="val 19379"/>
                </a:avLst>
              </a:prstGeom>
              <a:solidFill>
                <a:srgbClr val="0A5C68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Rtl" tIns="648000" rtlCol="0" anchor="ctr"/>
              <a:lstStyle/>
              <a:p>
                <a:r>
                  <a:rPr lang="en-US" altLang="ko-KR" sz="600" spc="-300" dirty="0">
                    <a:solidFill>
                      <a:srgbClr val="FFC000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 </a:t>
                </a:r>
                <a:r>
                  <a:rPr lang="en-US" altLang="ko-KR" spc="-300" dirty="0">
                    <a:solidFill>
                      <a:srgbClr val="FFC000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2 </a:t>
                </a:r>
                <a:r>
                  <a:rPr lang="ko-KR" altLang="en-US" dirty="0" err="1">
                    <a:solidFill>
                      <a:prstClr val="white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삼박이</a:t>
                </a:r>
                <a:endParaRPr lang="ko-KR" altLang="en-US" dirty="0">
                  <a:solidFill>
                    <a:prstClr val="white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462199" y="4010026"/>
                <a:ext cx="304323" cy="330199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01" y="4058066"/>
                <a:ext cx="234118" cy="23411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41632" y="4469053"/>
                <a:ext cx="344567" cy="144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dirty="0">
                    <a:solidFill>
                      <a:srgbClr val="FFC000"/>
                    </a:solidFill>
                    <a:latin typeface="DX영화자막 M" panose="02020600000000000000" pitchFamily="18" charset="-127"/>
                    <a:ea typeface="DX영화자막 M" panose="02020600000000000000" pitchFamily="18" charset="-127"/>
                  </a:rPr>
                  <a:t>출입구</a:t>
                </a: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512861" y="5258967"/>
                <a:ext cx="202110" cy="202110"/>
              </a:xfrm>
              <a:prstGeom prst="ellipse">
                <a:avLst/>
              </a:prstGeom>
              <a:solidFill>
                <a:srgbClr val="91543B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ko-KR" sz="105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</a:p>
              <a:p>
                <a:pPr algn="ctr"/>
                <a:r>
                  <a:rPr lang="en-US" altLang="ko-KR" sz="6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LINE</a:t>
                </a:r>
                <a:endParaRPr lang="ko-KR" altLang="en-US" sz="6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0422" y="4254134"/>
              <a:ext cx="830314" cy="830314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095" y="3807938"/>
              <a:ext cx="1316180" cy="1316180"/>
            </a:xfrm>
            <a:prstGeom prst="rect">
              <a:avLst/>
            </a:prstGeom>
          </p:spPr>
        </p:pic>
        <p:grpSp>
          <p:nvGrpSpPr>
            <p:cNvPr id="21" name="Group 8"/>
            <p:cNvGrpSpPr>
              <a:grpSpLocks noChangeAspect="1"/>
            </p:cNvGrpSpPr>
            <p:nvPr/>
          </p:nvGrpSpPr>
          <p:grpSpPr bwMode="auto">
            <a:xfrm>
              <a:off x="4057650" y="2561855"/>
              <a:ext cx="1629715" cy="2457372"/>
              <a:chOff x="392" y="899"/>
              <a:chExt cx="1910" cy="2880"/>
            </a:xfrm>
          </p:grpSpPr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1400" y="899"/>
                <a:ext cx="96" cy="576"/>
              </a:xfrm>
              <a:prstGeom prst="rect">
                <a:avLst/>
              </a:prstGeom>
              <a:solidFill>
                <a:srgbClr val="EF524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10"/>
              <p:cNvSpPr>
                <a:spLocks noChangeArrowheads="1"/>
              </p:cNvSpPr>
              <p:nvPr/>
            </p:nvSpPr>
            <p:spPr bwMode="auto">
              <a:xfrm>
                <a:off x="1304" y="1187"/>
                <a:ext cx="288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11"/>
              <p:cNvSpPr>
                <a:spLocks noChangeArrowheads="1"/>
              </p:cNvSpPr>
              <p:nvPr/>
            </p:nvSpPr>
            <p:spPr bwMode="auto">
              <a:xfrm>
                <a:off x="1256" y="1427"/>
                <a:ext cx="384" cy="240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Rectangle 12"/>
              <p:cNvSpPr>
                <a:spLocks noChangeArrowheads="1"/>
              </p:cNvSpPr>
              <p:nvPr/>
            </p:nvSpPr>
            <p:spPr bwMode="auto">
              <a:xfrm>
                <a:off x="1016" y="2723"/>
                <a:ext cx="864" cy="384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Rectangle 13"/>
              <p:cNvSpPr>
                <a:spLocks noChangeArrowheads="1"/>
              </p:cNvSpPr>
              <p:nvPr/>
            </p:nvSpPr>
            <p:spPr bwMode="auto">
              <a:xfrm>
                <a:off x="920" y="2915"/>
                <a:ext cx="1056" cy="624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Rectangle 14"/>
              <p:cNvSpPr>
                <a:spLocks noChangeArrowheads="1"/>
              </p:cNvSpPr>
              <p:nvPr/>
            </p:nvSpPr>
            <p:spPr bwMode="auto">
              <a:xfrm>
                <a:off x="1016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15"/>
              <p:cNvSpPr>
                <a:spLocks noChangeArrowheads="1"/>
              </p:cNvSpPr>
              <p:nvPr/>
            </p:nvSpPr>
            <p:spPr bwMode="auto">
              <a:xfrm>
                <a:off x="1208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16"/>
              <p:cNvSpPr>
                <a:spLocks noChangeArrowheads="1"/>
              </p:cNvSpPr>
              <p:nvPr/>
            </p:nvSpPr>
            <p:spPr bwMode="auto">
              <a:xfrm>
                <a:off x="1400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17"/>
              <p:cNvSpPr>
                <a:spLocks noChangeArrowheads="1"/>
              </p:cNvSpPr>
              <p:nvPr/>
            </p:nvSpPr>
            <p:spPr bwMode="auto">
              <a:xfrm>
                <a:off x="1592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Rectangle 18"/>
              <p:cNvSpPr>
                <a:spLocks noChangeArrowheads="1"/>
              </p:cNvSpPr>
              <p:nvPr/>
            </p:nvSpPr>
            <p:spPr bwMode="auto">
              <a:xfrm>
                <a:off x="1784" y="3059"/>
                <a:ext cx="96" cy="432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9"/>
              <p:cNvSpPr>
                <a:spLocks/>
              </p:cNvSpPr>
              <p:nvPr/>
            </p:nvSpPr>
            <p:spPr bwMode="auto">
              <a:xfrm>
                <a:off x="392" y="3155"/>
                <a:ext cx="1910" cy="624"/>
              </a:xfrm>
              <a:custGeom>
                <a:avLst/>
                <a:gdLst>
                  <a:gd name="T0" fmla="*/ 5729 w 5729"/>
                  <a:gd name="T1" fmla="*/ 1872 h 1872"/>
                  <a:gd name="T2" fmla="*/ 5715 w 5729"/>
                  <a:gd name="T3" fmla="*/ 1818 h 1872"/>
                  <a:gd name="T4" fmla="*/ 5682 w 5729"/>
                  <a:gd name="T5" fmla="*/ 1711 h 1872"/>
                  <a:gd name="T6" fmla="*/ 5639 w 5729"/>
                  <a:gd name="T7" fmla="*/ 1609 h 1872"/>
                  <a:gd name="T8" fmla="*/ 5588 w 5729"/>
                  <a:gd name="T9" fmla="*/ 1512 h 1872"/>
                  <a:gd name="T10" fmla="*/ 5531 w 5729"/>
                  <a:gd name="T11" fmla="*/ 1420 h 1872"/>
                  <a:gd name="T12" fmla="*/ 5464 w 5729"/>
                  <a:gd name="T13" fmla="*/ 1335 h 1872"/>
                  <a:gd name="T14" fmla="*/ 5392 w 5729"/>
                  <a:gd name="T15" fmla="*/ 1255 h 1872"/>
                  <a:gd name="T16" fmla="*/ 5315 w 5729"/>
                  <a:gd name="T17" fmla="*/ 1181 h 1872"/>
                  <a:gd name="T18" fmla="*/ 5231 w 5729"/>
                  <a:gd name="T19" fmla="*/ 1115 h 1872"/>
                  <a:gd name="T20" fmla="*/ 5142 w 5729"/>
                  <a:gd name="T21" fmla="*/ 1054 h 1872"/>
                  <a:gd name="T22" fmla="*/ 5048 w 5729"/>
                  <a:gd name="T23" fmla="*/ 1003 h 1872"/>
                  <a:gd name="T24" fmla="*/ 4949 w 5729"/>
                  <a:gd name="T25" fmla="*/ 958 h 1872"/>
                  <a:gd name="T26" fmla="*/ 4847 w 5729"/>
                  <a:gd name="T27" fmla="*/ 922 h 1872"/>
                  <a:gd name="T28" fmla="*/ 4741 w 5729"/>
                  <a:gd name="T29" fmla="*/ 893 h 1872"/>
                  <a:gd name="T30" fmla="*/ 4633 w 5729"/>
                  <a:gd name="T31" fmla="*/ 874 h 1872"/>
                  <a:gd name="T32" fmla="*/ 4521 w 5729"/>
                  <a:gd name="T33" fmla="*/ 866 h 1872"/>
                  <a:gd name="T34" fmla="*/ 4465 w 5729"/>
                  <a:gd name="T35" fmla="*/ 864 h 1872"/>
                  <a:gd name="T36" fmla="*/ 4427 w 5729"/>
                  <a:gd name="T37" fmla="*/ 864 h 1872"/>
                  <a:gd name="T38" fmla="*/ 4391 w 5729"/>
                  <a:gd name="T39" fmla="*/ 866 h 1872"/>
                  <a:gd name="T40" fmla="*/ 4376 w 5729"/>
                  <a:gd name="T41" fmla="*/ 821 h 1872"/>
                  <a:gd name="T42" fmla="*/ 4337 w 5729"/>
                  <a:gd name="T43" fmla="*/ 735 h 1872"/>
                  <a:gd name="T44" fmla="*/ 4271 w 5729"/>
                  <a:gd name="T45" fmla="*/ 611 h 1872"/>
                  <a:gd name="T46" fmla="*/ 4162 w 5729"/>
                  <a:gd name="T47" fmla="*/ 461 h 1872"/>
                  <a:gd name="T48" fmla="*/ 4034 w 5729"/>
                  <a:gd name="T49" fmla="*/ 330 h 1872"/>
                  <a:gd name="T50" fmla="*/ 3889 w 5729"/>
                  <a:gd name="T51" fmla="*/ 218 h 1872"/>
                  <a:gd name="T52" fmla="*/ 3729 w 5729"/>
                  <a:gd name="T53" fmla="*/ 125 h 1872"/>
                  <a:gd name="T54" fmla="*/ 3556 w 5729"/>
                  <a:gd name="T55" fmla="*/ 58 h 1872"/>
                  <a:gd name="T56" fmla="*/ 3421 w 5729"/>
                  <a:gd name="T57" fmla="*/ 25 h 1872"/>
                  <a:gd name="T58" fmla="*/ 3327 w 5729"/>
                  <a:gd name="T59" fmla="*/ 9 h 1872"/>
                  <a:gd name="T60" fmla="*/ 3280 w 5729"/>
                  <a:gd name="T61" fmla="*/ 4 h 1872"/>
                  <a:gd name="T62" fmla="*/ 3232 w 5729"/>
                  <a:gd name="T63" fmla="*/ 2 h 1872"/>
                  <a:gd name="T64" fmla="*/ 3137 w 5729"/>
                  <a:gd name="T65" fmla="*/ 0 h 1872"/>
                  <a:gd name="T66" fmla="*/ 2997 w 5729"/>
                  <a:gd name="T67" fmla="*/ 10 h 1872"/>
                  <a:gd name="T68" fmla="*/ 2816 w 5729"/>
                  <a:gd name="T69" fmla="*/ 48 h 1872"/>
                  <a:gd name="T70" fmla="*/ 2643 w 5729"/>
                  <a:gd name="T71" fmla="*/ 111 h 1872"/>
                  <a:gd name="T72" fmla="*/ 2480 w 5729"/>
                  <a:gd name="T73" fmla="*/ 196 h 1872"/>
                  <a:gd name="T74" fmla="*/ 2332 w 5729"/>
                  <a:gd name="T75" fmla="*/ 305 h 1872"/>
                  <a:gd name="T76" fmla="*/ 2199 w 5729"/>
                  <a:gd name="T77" fmla="*/ 434 h 1872"/>
                  <a:gd name="T78" fmla="*/ 2113 w 5729"/>
                  <a:gd name="T79" fmla="*/ 545 h 1872"/>
                  <a:gd name="T80" fmla="*/ 2061 w 5729"/>
                  <a:gd name="T81" fmla="*/ 624 h 1872"/>
                  <a:gd name="T82" fmla="*/ 2037 w 5729"/>
                  <a:gd name="T83" fmla="*/ 664 h 1872"/>
                  <a:gd name="T84" fmla="*/ 1962 w 5729"/>
                  <a:gd name="T85" fmla="*/ 615 h 1872"/>
                  <a:gd name="T86" fmla="*/ 1803 w 5729"/>
                  <a:gd name="T87" fmla="*/ 534 h 1872"/>
                  <a:gd name="T88" fmla="*/ 1636 w 5729"/>
                  <a:gd name="T89" fmla="*/ 477 h 1872"/>
                  <a:gd name="T90" fmla="*/ 1465 w 5729"/>
                  <a:gd name="T91" fmla="*/ 442 h 1872"/>
                  <a:gd name="T92" fmla="*/ 1291 w 5729"/>
                  <a:gd name="T93" fmla="*/ 431 h 1872"/>
                  <a:gd name="T94" fmla="*/ 1116 w 5729"/>
                  <a:gd name="T95" fmla="*/ 444 h 1872"/>
                  <a:gd name="T96" fmla="*/ 945 w 5729"/>
                  <a:gd name="T97" fmla="*/ 480 h 1872"/>
                  <a:gd name="T98" fmla="*/ 776 w 5729"/>
                  <a:gd name="T99" fmla="*/ 540 h 1872"/>
                  <a:gd name="T100" fmla="*/ 696 w 5729"/>
                  <a:gd name="T101" fmla="*/ 579 h 1872"/>
                  <a:gd name="T102" fmla="*/ 617 w 5729"/>
                  <a:gd name="T103" fmla="*/ 624 h 1872"/>
                  <a:gd name="T104" fmla="*/ 473 w 5729"/>
                  <a:gd name="T105" fmla="*/ 726 h 1872"/>
                  <a:gd name="T106" fmla="*/ 344 w 5729"/>
                  <a:gd name="T107" fmla="*/ 847 h 1872"/>
                  <a:gd name="T108" fmla="*/ 235 w 5729"/>
                  <a:gd name="T109" fmla="*/ 984 h 1872"/>
                  <a:gd name="T110" fmla="*/ 144 w 5729"/>
                  <a:gd name="T111" fmla="*/ 1132 h 1872"/>
                  <a:gd name="T112" fmla="*/ 75 w 5729"/>
                  <a:gd name="T113" fmla="*/ 1292 h 1872"/>
                  <a:gd name="T114" fmla="*/ 26 w 5729"/>
                  <a:gd name="T115" fmla="*/ 1462 h 1872"/>
                  <a:gd name="T116" fmla="*/ 2 w 5729"/>
                  <a:gd name="T117" fmla="*/ 1638 h 1872"/>
                  <a:gd name="T118" fmla="*/ 0 w 5729"/>
                  <a:gd name="T119" fmla="*/ 1728 h 1872"/>
                  <a:gd name="T120" fmla="*/ 2 w 5729"/>
                  <a:gd name="T121" fmla="*/ 1800 h 1872"/>
                  <a:gd name="T122" fmla="*/ 7 w 5729"/>
                  <a:gd name="T123" fmla="*/ 1872 h 1872"/>
                  <a:gd name="T124" fmla="*/ 5729 w 5729"/>
                  <a:gd name="T125" fmla="*/ 1872 h 1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29" h="1872">
                    <a:moveTo>
                      <a:pt x="5729" y="1872"/>
                    </a:moveTo>
                    <a:lnTo>
                      <a:pt x="5715" y="1818"/>
                    </a:lnTo>
                    <a:lnTo>
                      <a:pt x="5682" y="1711"/>
                    </a:lnTo>
                    <a:lnTo>
                      <a:pt x="5639" y="1609"/>
                    </a:lnTo>
                    <a:lnTo>
                      <a:pt x="5588" y="1512"/>
                    </a:lnTo>
                    <a:lnTo>
                      <a:pt x="5531" y="1420"/>
                    </a:lnTo>
                    <a:lnTo>
                      <a:pt x="5464" y="1335"/>
                    </a:lnTo>
                    <a:lnTo>
                      <a:pt x="5392" y="1255"/>
                    </a:lnTo>
                    <a:lnTo>
                      <a:pt x="5315" y="1181"/>
                    </a:lnTo>
                    <a:lnTo>
                      <a:pt x="5231" y="1115"/>
                    </a:lnTo>
                    <a:lnTo>
                      <a:pt x="5142" y="1054"/>
                    </a:lnTo>
                    <a:lnTo>
                      <a:pt x="5048" y="1003"/>
                    </a:lnTo>
                    <a:lnTo>
                      <a:pt x="4949" y="958"/>
                    </a:lnTo>
                    <a:lnTo>
                      <a:pt x="4847" y="922"/>
                    </a:lnTo>
                    <a:lnTo>
                      <a:pt x="4741" y="893"/>
                    </a:lnTo>
                    <a:lnTo>
                      <a:pt x="4633" y="874"/>
                    </a:lnTo>
                    <a:lnTo>
                      <a:pt x="4521" y="866"/>
                    </a:lnTo>
                    <a:lnTo>
                      <a:pt x="4465" y="864"/>
                    </a:lnTo>
                    <a:lnTo>
                      <a:pt x="4427" y="864"/>
                    </a:lnTo>
                    <a:lnTo>
                      <a:pt x="4391" y="866"/>
                    </a:lnTo>
                    <a:lnTo>
                      <a:pt x="4376" y="821"/>
                    </a:lnTo>
                    <a:lnTo>
                      <a:pt x="4337" y="735"/>
                    </a:lnTo>
                    <a:lnTo>
                      <a:pt x="4271" y="611"/>
                    </a:lnTo>
                    <a:lnTo>
                      <a:pt x="4162" y="461"/>
                    </a:lnTo>
                    <a:lnTo>
                      <a:pt x="4034" y="330"/>
                    </a:lnTo>
                    <a:lnTo>
                      <a:pt x="3889" y="218"/>
                    </a:lnTo>
                    <a:lnTo>
                      <a:pt x="3729" y="125"/>
                    </a:lnTo>
                    <a:lnTo>
                      <a:pt x="3556" y="58"/>
                    </a:lnTo>
                    <a:lnTo>
                      <a:pt x="3421" y="25"/>
                    </a:lnTo>
                    <a:lnTo>
                      <a:pt x="3327" y="9"/>
                    </a:lnTo>
                    <a:lnTo>
                      <a:pt x="3280" y="4"/>
                    </a:lnTo>
                    <a:lnTo>
                      <a:pt x="3232" y="2"/>
                    </a:lnTo>
                    <a:lnTo>
                      <a:pt x="3137" y="0"/>
                    </a:lnTo>
                    <a:lnTo>
                      <a:pt x="2997" y="10"/>
                    </a:lnTo>
                    <a:lnTo>
                      <a:pt x="2816" y="48"/>
                    </a:lnTo>
                    <a:lnTo>
                      <a:pt x="2643" y="111"/>
                    </a:lnTo>
                    <a:lnTo>
                      <a:pt x="2480" y="196"/>
                    </a:lnTo>
                    <a:lnTo>
                      <a:pt x="2332" y="305"/>
                    </a:lnTo>
                    <a:lnTo>
                      <a:pt x="2199" y="434"/>
                    </a:lnTo>
                    <a:lnTo>
                      <a:pt x="2113" y="545"/>
                    </a:lnTo>
                    <a:lnTo>
                      <a:pt x="2061" y="624"/>
                    </a:lnTo>
                    <a:lnTo>
                      <a:pt x="2037" y="664"/>
                    </a:lnTo>
                    <a:lnTo>
                      <a:pt x="1962" y="615"/>
                    </a:lnTo>
                    <a:lnTo>
                      <a:pt x="1803" y="534"/>
                    </a:lnTo>
                    <a:lnTo>
                      <a:pt x="1636" y="477"/>
                    </a:lnTo>
                    <a:lnTo>
                      <a:pt x="1465" y="442"/>
                    </a:lnTo>
                    <a:lnTo>
                      <a:pt x="1291" y="431"/>
                    </a:lnTo>
                    <a:lnTo>
                      <a:pt x="1116" y="444"/>
                    </a:lnTo>
                    <a:lnTo>
                      <a:pt x="945" y="480"/>
                    </a:lnTo>
                    <a:lnTo>
                      <a:pt x="776" y="540"/>
                    </a:lnTo>
                    <a:lnTo>
                      <a:pt x="696" y="579"/>
                    </a:lnTo>
                    <a:lnTo>
                      <a:pt x="617" y="624"/>
                    </a:lnTo>
                    <a:lnTo>
                      <a:pt x="473" y="726"/>
                    </a:lnTo>
                    <a:lnTo>
                      <a:pt x="344" y="847"/>
                    </a:lnTo>
                    <a:lnTo>
                      <a:pt x="235" y="984"/>
                    </a:lnTo>
                    <a:lnTo>
                      <a:pt x="144" y="1132"/>
                    </a:lnTo>
                    <a:lnTo>
                      <a:pt x="75" y="1292"/>
                    </a:lnTo>
                    <a:lnTo>
                      <a:pt x="26" y="1462"/>
                    </a:lnTo>
                    <a:lnTo>
                      <a:pt x="2" y="1638"/>
                    </a:lnTo>
                    <a:lnTo>
                      <a:pt x="0" y="1728"/>
                    </a:lnTo>
                    <a:lnTo>
                      <a:pt x="2" y="1800"/>
                    </a:lnTo>
                    <a:lnTo>
                      <a:pt x="7" y="1872"/>
                    </a:lnTo>
                    <a:lnTo>
                      <a:pt x="5729" y="1872"/>
                    </a:lnTo>
                    <a:close/>
                  </a:path>
                </a:pathLst>
              </a:custGeom>
              <a:solidFill>
                <a:srgbClr val="7CA54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22"/>
              <p:cNvSpPr>
                <a:spLocks noChangeArrowheads="1"/>
              </p:cNvSpPr>
              <p:nvPr/>
            </p:nvSpPr>
            <p:spPr bwMode="auto">
              <a:xfrm>
                <a:off x="1352" y="1763"/>
                <a:ext cx="192" cy="105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3"/>
              <p:cNvSpPr>
                <a:spLocks noChangeArrowheads="1"/>
              </p:cNvSpPr>
              <p:nvPr/>
            </p:nvSpPr>
            <p:spPr bwMode="auto">
              <a:xfrm>
                <a:off x="1208" y="2483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Rectangle 24"/>
              <p:cNvSpPr>
                <a:spLocks noChangeArrowheads="1"/>
              </p:cNvSpPr>
              <p:nvPr/>
            </p:nvSpPr>
            <p:spPr bwMode="auto">
              <a:xfrm>
                <a:off x="1208" y="2291"/>
                <a:ext cx="480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Rectangle 25"/>
              <p:cNvSpPr>
                <a:spLocks noChangeArrowheads="1"/>
              </p:cNvSpPr>
              <p:nvPr/>
            </p:nvSpPr>
            <p:spPr bwMode="auto">
              <a:xfrm>
                <a:off x="1160" y="1619"/>
                <a:ext cx="576" cy="288"/>
              </a:xfrm>
              <a:prstGeom prst="rect">
                <a:avLst/>
              </a:prstGeom>
              <a:solidFill>
                <a:srgbClr val="798B9B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Rectangle 26"/>
              <p:cNvSpPr>
                <a:spLocks noChangeArrowheads="1"/>
              </p:cNvSpPr>
              <p:nvPr/>
            </p:nvSpPr>
            <p:spPr bwMode="auto">
              <a:xfrm>
                <a:off x="1400" y="995"/>
                <a:ext cx="96" cy="96"/>
              </a:xfrm>
              <a:prstGeom prst="rect">
                <a:avLst/>
              </a:prstGeom>
              <a:solidFill>
                <a:srgbClr val="CC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Rectangle 27"/>
              <p:cNvSpPr>
                <a:spLocks noChangeArrowheads="1"/>
              </p:cNvSpPr>
              <p:nvPr/>
            </p:nvSpPr>
            <p:spPr bwMode="auto">
              <a:xfrm>
                <a:off x="1352" y="1907"/>
                <a:ext cx="192" cy="96"/>
              </a:xfrm>
              <a:prstGeom prst="rect">
                <a:avLst/>
              </a:prstGeom>
              <a:solidFill>
                <a:srgbClr val="ABBAC2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4241939" y="1586920"/>
              <a:ext cx="753637" cy="512891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6788865" y="2109074"/>
              <a:ext cx="436242" cy="296886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7516178" y="3263204"/>
              <a:ext cx="218121" cy="148443"/>
            </a:xfrm>
            <a:custGeom>
              <a:avLst/>
              <a:gdLst>
                <a:gd name="T0" fmla="*/ 1728 w 1729"/>
                <a:gd name="T1" fmla="*/ 867 h 1174"/>
                <a:gd name="T2" fmla="*/ 1689 w 1729"/>
                <a:gd name="T3" fmla="*/ 996 h 1174"/>
                <a:gd name="T4" fmla="*/ 1607 w 1729"/>
                <a:gd name="T5" fmla="*/ 1096 h 1174"/>
                <a:gd name="T6" fmla="*/ 1492 w 1729"/>
                <a:gd name="T7" fmla="*/ 1159 h 1174"/>
                <a:gd name="T8" fmla="*/ 1389 w 1729"/>
                <a:gd name="T9" fmla="*/ 1174 h 1174"/>
                <a:gd name="T10" fmla="*/ 304 w 1729"/>
                <a:gd name="T11" fmla="*/ 1173 h 1174"/>
                <a:gd name="T12" fmla="*/ 177 w 1729"/>
                <a:gd name="T13" fmla="*/ 1133 h 1174"/>
                <a:gd name="T14" fmla="*/ 78 w 1729"/>
                <a:gd name="T15" fmla="*/ 1050 h 1174"/>
                <a:gd name="T16" fmla="*/ 14 w 1729"/>
                <a:gd name="T17" fmla="*/ 934 h 1174"/>
                <a:gd name="T18" fmla="*/ 0 w 1729"/>
                <a:gd name="T19" fmla="*/ 831 h 1174"/>
                <a:gd name="T20" fmla="*/ 12 w 1729"/>
                <a:gd name="T21" fmla="*/ 739 h 1174"/>
                <a:gd name="T22" fmla="*/ 63 w 1729"/>
                <a:gd name="T23" fmla="*/ 631 h 1174"/>
                <a:gd name="T24" fmla="*/ 147 w 1729"/>
                <a:gd name="T25" fmla="*/ 548 h 1174"/>
                <a:gd name="T26" fmla="*/ 257 w 1729"/>
                <a:gd name="T27" fmla="*/ 499 h 1174"/>
                <a:gd name="T28" fmla="*/ 284 w 1729"/>
                <a:gd name="T29" fmla="*/ 475 h 1174"/>
                <a:gd name="T30" fmla="*/ 284 w 1729"/>
                <a:gd name="T31" fmla="*/ 434 h 1174"/>
                <a:gd name="T32" fmla="*/ 308 w 1729"/>
                <a:gd name="T33" fmla="*/ 352 h 1174"/>
                <a:gd name="T34" fmla="*/ 360 w 1729"/>
                <a:gd name="T35" fmla="*/ 289 h 1174"/>
                <a:gd name="T36" fmla="*/ 434 w 1729"/>
                <a:gd name="T37" fmla="*/ 248 h 1174"/>
                <a:gd name="T38" fmla="*/ 499 w 1729"/>
                <a:gd name="T39" fmla="*/ 240 h 1174"/>
                <a:gd name="T40" fmla="*/ 555 w 1729"/>
                <a:gd name="T41" fmla="*/ 247 h 1174"/>
                <a:gd name="T42" fmla="*/ 637 w 1729"/>
                <a:gd name="T43" fmla="*/ 292 h 1174"/>
                <a:gd name="T44" fmla="*/ 709 w 1729"/>
                <a:gd name="T45" fmla="*/ 156 h 1174"/>
                <a:gd name="T46" fmla="*/ 791 w 1729"/>
                <a:gd name="T47" fmla="*/ 70 h 1174"/>
                <a:gd name="T48" fmla="*/ 909 w 1729"/>
                <a:gd name="T49" fmla="*/ 15 h 1174"/>
                <a:gd name="T50" fmla="*/ 1030 w 1729"/>
                <a:gd name="T51" fmla="*/ 0 h 1174"/>
                <a:gd name="T52" fmla="*/ 1177 w 1729"/>
                <a:gd name="T53" fmla="*/ 22 h 1174"/>
                <a:gd name="T54" fmla="*/ 1326 w 1729"/>
                <a:gd name="T55" fmla="*/ 113 h 1174"/>
                <a:gd name="T56" fmla="*/ 1418 w 1729"/>
                <a:gd name="T57" fmla="*/ 253 h 1174"/>
                <a:gd name="T58" fmla="*/ 1458 w 1729"/>
                <a:gd name="T59" fmla="*/ 421 h 1174"/>
                <a:gd name="T60" fmla="*/ 1458 w 1729"/>
                <a:gd name="T61" fmla="*/ 482 h 1174"/>
                <a:gd name="T62" fmla="*/ 1487 w 1729"/>
                <a:gd name="T63" fmla="*/ 502 h 1174"/>
                <a:gd name="T64" fmla="*/ 1590 w 1729"/>
                <a:gd name="T65" fmla="*/ 554 h 1174"/>
                <a:gd name="T66" fmla="*/ 1669 w 1729"/>
                <a:gd name="T67" fmla="*/ 636 h 1174"/>
                <a:gd name="T68" fmla="*/ 1718 w 1729"/>
                <a:gd name="T69" fmla="*/ 742 h 1174"/>
                <a:gd name="T70" fmla="*/ 1729 w 1729"/>
                <a:gd name="T71" fmla="*/ 831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9" h="1174">
                  <a:moveTo>
                    <a:pt x="1729" y="831"/>
                  </a:moveTo>
                  <a:lnTo>
                    <a:pt x="1728" y="867"/>
                  </a:lnTo>
                  <a:lnTo>
                    <a:pt x="1715" y="934"/>
                  </a:lnTo>
                  <a:lnTo>
                    <a:pt x="1689" y="996"/>
                  </a:lnTo>
                  <a:lnTo>
                    <a:pt x="1652" y="1050"/>
                  </a:lnTo>
                  <a:lnTo>
                    <a:pt x="1607" y="1096"/>
                  </a:lnTo>
                  <a:lnTo>
                    <a:pt x="1552" y="1133"/>
                  </a:lnTo>
                  <a:lnTo>
                    <a:pt x="1492" y="1159"/>
                  </a:lnTo>
                  <a:lnTo>
                    <a:pt x="1425" y="1173"/>
                  </a:lnTo>
                  <a:lnTo>
                    <a:pt x="1389" y="1174"/>
                  </a:lnTo>
                  <a:lnTo>
                    <a:pt x="340" y="1174"/>
                  </a:lnTo>
                  <a:lnTo>
                    <a:pt x="304" y="1173"/>
                  </a:lnTo>
                  <a:lnTo>
                    <a:pt x="238" y="1159"/>
                  </a:lnTo>
                  <a:lnTo>
                    <a:pt x="177" y="1133"/>
                  </a:lnTo>
                  <a:lnTo>
                    <a:pt x="123" y="1096"/>
                  </a:lnTo>
                  <a:lnTo>
                    <a:pt x="78" y="1050"/>
                  </a:lnTo>
                  <a:lnTo>
                    <a:pt x="40" y="996"/>
                  </a:lnTo>
                  <a:lnTo>
                    <a:pt x="14" y="934"/>
                  </a:lnTo>
                  <a:lnTo>
                    <a:pt x="1" y="867"/>
                  </a:lnTo>
                  <a:lnTo>
                    <a:pt x="0" y="831"/>
                  </a:lnTo>
                  <a:lnTo>
                    <a:pt x="1" y="799"/>
                  </a:lnTo>
                  <a:lnTo>
                    <a:pt x="12" y="739"/>
                  </a:lnTo>
                  <a:lnTo>
                    <a:pt x="33" y="683"/>
                  </a:lnTo>
                  <a:lnTo>
                    <a:pt x="63" y="631"/>
                  </a:lnTo>
                  <a:lnTo>
                    <a:pt x="102" y="586"/>
                  </a:lnTo>
                  <a:lnTo>
                    <a:pt x="147" y="548"/>
                  </a:lnTo>
                  <a:lnTo>
                    <a:pt x="199" y="520"/>
                  </a:lnTo>
                  <a:lnTo>
                    <a:pt x="257" y="499"/>
                  </a:lnTo>
                  <a:lnTo>
                    <a:pt x="287" y="494"/>
                  </a:lnTo>
                  <a:lnTo>
                    <a:pt x="284" y="475"/>
                  </a:lnTo>
                  <a:lnTo>
                    <a:pt x="282" y="456"/>
                  </a:lnTo>
                  <a:lnTo>
                    <a:pt x="284" y="434"/>
                  </a:lnTo>
                  <a:lnTo>
                    <a:pt x="293" y="391"/>
                  </a:lnTo>
                  <a:lnTo>
                    <a:pt x="308" y="352"/>
                  </a:lnTo>
                  <a:lnTo>
                    <a:pt x="331" y="318"/>
                  </a:lnTo>
                  <a:lnTo>
                    <a:pt x="360" y="289"/>
                  </a:lnTo>
                  <a:lnTo>
                    <a:pt x="395" y="266"/>
                  </a:lnTo>
                  <a:lnTo>
                    <a:pt x="434" y="248"/>
                  </a:lnTo>
                  <a:lnTo>
                    <a:pt x="476" y="240"/>
                  </a:lnTo>
                  <a:lnTo>
                    <a:pt x="499" y="240"/>
                  </a:lnTo>
                  <a:lnTo>
                    <a:pt x="517" y="240"/>
                  </a:lnTo>
                  <a:lnTo>
                    <a:pt x="555" y="247"/>
                  </a:lnTo>
                  <a:lnTo>
                    <a:pt x="608" y="269"/>
                  </a:lnTo>
                  <a:lnTo>
                    <a:pt x="637" y="292"/>
                  </a:lnTo>
                  <a:lnTo>
                    <a:pt x="663" y="234"/>
                  </a:lnTo>
                  <a:lnTo>
                    <a:pt x="709" y="156"/>
                  </a:lnTo>
                  <a:lnTo>
                    <a:pt x="747" y="110"/>
                  </a:lnTo>
                  <a:lnTo>
                    <a:pt x="791" y="70"/>
                  </a:lnTo>
                  <a:lnTo>
                    <a:pt x="845" y="38"/>
                  </a:lnTo>
                  <a:lnTo>
                    <a:pt x="909" y="15"/>
                  </a:lnTo>
                  <a:lnTo>
                    <a:pt x="986" y="2"/>
                  </a:lnTo>
                  <a:lnTo>
                    <a:pt x="1030" y="0"/>
                  </a:lnTo>
                  <a:lnTo>
                    <a:pt x="1084" y="3"/>
                  </a:lnTo>
                  <a:lnTo>
                    <a:pt x="1177" y="22"/>
                  </a:lnTo>
                  <a:lnTo>
                    <a:pt x="1260" y="59"/>
                  </a:lnTo>
                  <a:lnTo>
                    <a:pt x="1326" y="113"/>
                  </a:lnTo>
                  <a:lnTo>
                    <a:pt x="1379" y="178"/>
                  </a:lnTo>
                  <a:lnTo>
                    <a:pt x="1418" y="253"/>
                  </a:lnTo>
                  <a:lnTo>
                    <a:pt x="1446" y="335"/>
                  </a:lnTo>
                  <a:lnTo>
                    <a:pt x="1458" y="421"/>
                  </a:lnTo>
                  <a:lnTo>
                    <a:pt x="1458" y="466"/>
                  </a:lnTo>
                  <a:lnTo>
                    <a:pt x="1458" y="482"/>
                  </a:lnTo>
                  <a:lnTo>
                    <a:pt x="1458" y="496"/>
                  </a:lnTo>
                  <a:lnTo>
                    <a:pt x="1487" y="502"/>
                  </a:lnTo>
                  <a:lnTo>
                    <a:pt x="1541" y="524"/>
                  </a:lnTo>
                  <a:lnTo>
                    <a:pt x="1590" y="554"/>
                  </a:lnTo>
                  <a:lnTo>
                    <a:pt x="1633" y="592"/>
                  </a:lnTo>
                  <a:lnTo>
                    <a:pt x="1669" y="636"/>
                  </a:lnTo>
                  <a:lnTo>
                    <a:pt x="1698" y="687"/>
                  </a:lnTo>
                  <a:lnTo>
                    <a:pt x="1718" y="742"/>
                  </a:lnTo>
                  <a:lnTo>
                    <a:pt x="1728" y="801"/>
                  </a:lnTo>
                  <a:lnTo>
                    <a:pt x="1729" y="831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5017759"/>
            <a:ext cx="12192000" cy="190374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36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서울의 대중교통 사각지대 분석과 </a:t>
            </a:r>
            <a:r>
              <a:rPr lang="en-US" altLang="ko-KR" sz="36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PM </a:t>
            </a:r>
            <a:r>
              <a:rPr lang="ko-KR" altLang="ko-KR" sz="3600" dirty="0">
                <a:effectLst/>
                <a:latin typeface="a바른생각" panose="02020600000000000000" pitchFamily="18" charset="-127"/>
                <a:ea typeface="a바른생각" panose="02020600000000000000" pitchFamily="18" charset="-127"/>
                <a:cs typeface="Times New Roman" panose="02020603050405020304" pitchFamily="18" charset="0"/>
              </a:rPr>
              <a:t>도입 지역 선정</a:t>
            </a:r>
            <a:endParaRPr lang="en-US" altLang="ko-KR" sz="3600" dirty="0">
              <a:effectLst/>
              <a:latin typeface="a바른생각" panose="02020600000000000000" pitchFamily="18" charset="-127"/>
              <a:ea typeface="a바른생각" panose="02020600000000000000" pitchFamily="18" charset="-127"/>
              <a:cs typeface="Times New Roman" panose="02020603050405020304" pitchFamily="18" charset="0"/>
            </a:endParaRPr>
          </a:p>
          <a:p>
            <a:pPr algn="ctr"/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/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빅데이터 분석 서비스 개발</a:t>
            </a:r>
            <a:r>
              <a:rPr lang="en-US" altLang="ko-KR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_</a:t>
            </a:r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박성희</a:t>
            </a:r>
            <a:endParaRPr lang="en-US" altLang="ko-KR" sz="1200" dirty="0">
              <a:solidFill>
                <a:schemeClr val="bg2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algn="r"/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빅데이터 분석 서비스 개발</a:t>
            </a:r>
            <a:r>
              <a:rPr lang="en-US" altLang="ko-KR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_</a:t>
            </a:r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박주희</a:t>
            </a:r>
            <a:endParaRPr lang="en-US" altLang="ko-KR" sz="1200" dirty="0">
              <a:solidFill>
                <a:schemeClr val="bg2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algn="r"/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빅데이터 분석 서비스 개발</a:t>
            </a:r>
            <a:r>
              <a:rPr lang="en-US" altLang="ko-KR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_</a:t>
            </a:r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박성준</a:t>
            </a:r>
            <a:endParaRPr lang="en-US" altLang="ko-KR" sz="1200" dirty="0">
              <a:solidFill>
                <a:schemeClr val="bg2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  <a:p>
            <a:pPr algn="r"/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빅데이터 분석 서비스 개발</a:t>
            </a:r>
            <a:r>
              <a:rPr lang="en-US" altLang="ko-KR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_</a:t>
            </a:r>
            <a:r>
              <a:rPr lang="ko-KR" altLang="en-US" sz="1200" dirty="0">
                <a:solidFill>
                  <a:schemeClr val="bg2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</a:rPr>
              <a:t>이동규</a:t>
            </a:r>
            <a:endParaRPr lang="en-US" altLang="ko-KR" sz="1200" dirty="0">
              <a:solidFill>
                <a:schemeClr val="bg2"/>
              </a:solidFill>
              <a:latin typeface="DX영화자막 M" panose="02020600000000000000" pitchFamily="18" charset="-127"/>
              <a:ea typeface="DX영화자막 M" panose="02020600000000000000" pitchFamily="18" charset="-127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489799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5170100" y="4824289"/>
            <a:ext cx="1763249" cy="372137"/>
          </a:xfrm>
          <a:prstGeom prst="roundRect">
            <a:avLst>
              <a:gd name="adj" fmla="val 50000"/>
            </a:avLst>
          </a:prstGeom>
          <a:solidFill>
            <a:srgbClr val="DF374A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prstClr val="white"/>
                </a:solidFill>
                <a:latin typeface="a로케트" panose="02020600000000000000" pitchFamily="18" charset="-127"/>
                <a:ea typeface="a로케트" panose="02020600000000000000" pitchFamily="18" charset="-127"/>
              </a:rPr>
              <a:t>삼박이</a:t>
            </a:r>
            <a:endParaRPr lang="ko-KR" altLang="en-US" sz="2000" dirty="0">
              <a:solidFill>
                <a:prstClr val="white"/>
              </a:solidFill>
              <a:latin typeface="a로케트" panose="02020600000000000000" pitchFamily="18" charset="-127"/>
              <a:ea typeface="a로케트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9C101B4-B720-4AE5-8751-6A0F77CE81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934" y="3330077"/>
            <a:ext cx="1573712" cy="18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27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8DF15DA-B9BC-443C-9670-3896E08AC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743" y="1112713"/>
            <a:ext cx="9171097" cy="3808867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1CEF9C-77FD-4726-8004-D83ECB319657}"/>
              </a:ext>
            </a:extLst>
          </p:cNvPr>
          <p:cNvSpPr/>
          <p:nvPr/>
        </p:nvSpPr>
        <p:spPr>
          <a:xfrm>
            <a:off x="349762" y="226058"/>
            <a:ext cx="341632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데이터 </a:t>
            </a:r>
            <a:r>
              <a:rPr lang="ko-KR" altLang="en-US" sz="4000" dirty="0" err="1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전처리</a:t>
            </a:r>
            <a:endParaRPr lang="en-US" altLang="ko-KR" sz="4000" dirty="0">
              <a:solidFill>
                <a:srgbClr val="00829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1C27DEE-9ACB-434F-893F-FEB9A6514891}"/>
              </a:ext>
            </a:extLst>
          </p:cNvPr>
          <p:cNvSpPr txBox="1"/>
          <p:nvPr/>
        </p:nvSpPr>
        <p:spPr>
          <a:xfrm>
            <a:off x="4662526" y="5184343"/>
            <a:ext cx="352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시각화 및 분석을 위한 </a:t>
            </a: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전처리</a:t>
            </a:r>
            <a:endParaRPr lang="ko-KR" altLang="en-US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83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1B6AF70-DFB5-4265-84E6-272EAE13AF9D}"/>
              </a:ext>
            </a:extLst>
          </p:cNvPr>
          <p:cNvSpPr txBox="1"/>
          <p:nvPr/>
        </p:nvSpPr>
        <p:spPr>
          <a:xfrm>
            <a:off x="2346805" y="969364"/>
            <a:ext cx="281259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데이터 단위 표준화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1E64AF1-C844-4937-83F4-05126077F654}"/>
              </a:ext>
            </a:extLst>
          </p:cNvPr>
          <p:cNvGrpSpPr/>
          <p:nvPr/>
        </p:nvGrpSpPr>
        <p:grpSpPr>
          <a:xfrm>
            <a:off x="8297" y="1391012"/>
            <a:ext cx="7333133" cy="4710482"/>
            <a:chOff x="-268774" y="1833507"/>
            <a:chExt cx="7589824" cy="4414893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6092DECC-56D4-4EF2-8656-1E1A70401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68774" y="1833508"/>
              <a:ext cx="7589824" cy="4414892"/>
            </a:xfrm>
            <a:prstGeom prst="rect">
              <a:avLst/>
            </a:prstGeom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AA11A5C-F2C5-4624-A30D-E4E45F7F7E0D}"/>
                </a:ext>
              </a:extLst>
            </p:cNvPr>
            <p:cNvSpPr/>
            <p:nvPr/>
          </p:nvSpPr>
          <p:spPr>
            <a:xfrm>
              <a:off x="6496664" y="1833508"/>
              <a:ext cx="824386" cy="4414892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BAA07BF-F5BB-4618-A01F-E08DD4C52549}"/>
                </a:ext>
              </a:extLst>
            </p:cNvPr>
            <p:cNvSpPr/>
            <p:nvPr/>
          </p:nvSpPr>
          <p:spPr>
            <a:xfrm>
              <a:off x="3220065" y="1833507"/>
              <a:ext cx="1094470" cy="34615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F6D4CB3-1D32-4BAB-BECB-E9A572F99EE5}"/>
                </a:ext>
              </a:extLst>
            </p:cNvPr>
            <p:cNvSpPr/>
            <p:nvPr/>
          </p:nvSpPr>
          <p:spPr>
            <a:xfrm>
              <a:off x="4314534" y="1833507"/>
              <a:ext cx="1094470" cy="34615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81D0DCA-6433-4DD2-B549-9CA67AF3E821}"/>
                </a:ext>
              </a:extLst>
            </p:cNvPr>
            <p:cNvSpPr/>
            <p:nvPr/>
          </p:nvSpPr>
          <p:spPr>
            <a:xfrm>
              <a:off x="5402195" y="1833507"/>
              <a:ext cx="1094470" cy="34615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B5C5A8C9-7752-4E0C-82F9-061A687E9F91}"/>
              </a:ext>
            </a:extLst>
          </p:cNvPr>
          <p:cNvSpPr txBox="1"/>
          <p:nvPr/>
        </p:nvSpPr>
        <p:spPr>
          <a:xfrm>
            <a:off x="7539195" y="1841547"/>
            <a:ext cx="41888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PM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서비스 도입 위치에 영향요인으로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선정된 각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요인별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단위의 표준화 과정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Z score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로 환산해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인자별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단위를 통일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E705414-4CD5-47C1-80AA-7B0E75410F38}"/>
                  </a:ext>
                </a:extLst>
              </p:cNvPr>
              <p:cNvSpPr txBox="1"/>
              <p:nvPr/>
            </p:nvSpPr>
            <p:spPr>
              <a:xfrm>
                <a:off x="7539195" y="3418744"/>
                <a:ext cx="4276725" cy="84895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𝑍</m:t>
                          </m:r>
                        </m:e>
                        <m: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altLang="ko-K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altLang="ko-K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𝜇</m:t>
                          </m:r>
                        </m:num>
                        <m:den>
                          <m:r>
                            <a:rPr kumimoji="0" lang="ko-KR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ko-K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</m:oMath>
                </a14:m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각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요인값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𝜇</m:t>
                    </m:r>
                    <m:r>
                      <a:rPr kumimoji="0" lang="en-US" altLang="ko-KR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r>
                      <a: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평</m:t>
                    </m:r>
                    <m:r>
                      <a:rPr kumimoji="0" lang="ko-KR" alt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균</m:t>
                    </m:r>
                    <m:r>
                      <a:rPr kumimoji="0" lang="en-US" altLang="ko-KR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  </m:t>
                    </m:r>
                    <m:r>
                      <a: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𝜎</m:t>
                    </m:r>
                    <m:r>
                      <a:rPr kumimoji="0" lang="en-US" altLang="ko-KR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ko-KR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표</m:t>
                    </m:r>
                  </m:oMath>
                </a14:m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X유니고딕 115" panose="02020600000000000000" pitchFamily="18" charset="-127"/>
                    <a:ea typeface="DX유니고딕 115" panose="02020600000000000000" pitchFamily="18" charset="-127"/>
                    <a:cs typeface="+mn-cs"/>
                  </a:rPr>
                  <a:t>준편차</a:t>
                </a: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E705414-4CD5-47C1-80AA-7B0E75410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195" y="3418744"/>
                <a:ext cx="4276725" cy="848950"/>
              </a:xfrm>
              <a:prstGeom prst="rect">
                <a:avLst/>
              </a:prstGeom>
              <a:blipFill>
                <a:blip r:embed="rId8"/>
                <a:stretch>
                  <a:fillRect r="-569" b="-10638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그림 93">
            <a:extLst>
              <a:ext uri="{FF2B5EF4-FFF2-40B4-BE49-F238E27FC236}">
                <a16:creationId xmlns:a16="http://schemas.microsoft.com/office/drawing/2014/main" id="{2E8A35B3-2BD7-43E6-A428-8CF4755E4B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3387" y="4457422"/>
            <a:ext cx="3713247" cy="1162734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8C830DDB-5DAA-4913-96B1-3EE1680D5805}"/>
              </a:ext>
            </a:extLst>
          </p:cNvPr>
          <p:cNvSpPr/>
          <p:nvPr/>
        </p:nvSpPr>
        <p:spPr>
          <a:xfrm>
            <a:off x="100134" y="114030"/>
            <a:ext cx="293061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전처리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과정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639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D15223D-E026-4A33-AEC1-7B37B8B17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530852"/>
              </p:ext>
            </p:extLst>
          </p:nvPr>
        </p:nvGraphicFramePr>
        <p:xfrm>
          <a:off x="1983515" y="1145044"/>
          <a:ext cx="8259536" cy="4324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79385">
                  <a:extLst>
                    <a:ext uri="{9D8B030D-6E8A-4147-A177-3AD203B41FA5}">
                      <a16:colId xmlns:a16="http://schemas.microsoft.com/office/drawing/2014/main" val="2832833147"/>
                    </a:ext>
                  </a:extLst>
                </a:gridCol>
                <a:gridCol w="2280151">
                  <a:extLst>
                    <a:ext uri="{9D8B030D-6E8A-4147-A177-3AD203B41FA5}">
                      <a16:colId xmlns:a16="http://schemas.microsoft.com/office/drawing/2014/main" val="2065715327"/>
                    </a:ext>
                  </a:extLst>
                </a:gridCol>
              </a:tblGrid>
              <a:tr h="10812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지하철 클러스터링과 인구밀도 시각화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13377"/>
                  </a:ext>
                </a:extLst>
              </a:tr>
              <a:tr h="10812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지하철과 버스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3159076"/>
                  </a:ext>
                </a:extLst>
              </a:tr>
              <a:tr h="10812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지하철과 버스 접근성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5634095"/>
                  </a:ext>
                </a:extLst>
              </a:tr>
              <a:tr h="10812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자전거 거치대 수와 스타벅스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845454"/>
                  </a:ext>
                </a:extLst>
              </a:tr>
            </a:tbl>
          </a:graphicData>
        </a:graphic>
      </p:graphicFrame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473297" y="5604161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10D678D4-86DB-4A80-8C6C-5719BCEAD2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0190257"/>
              </p:ext>
            </p:extLst>
          </p:nvPr>
        </p:nvGraphicFramePr>
        <p:xfrm>
          <a:off x="8754109" y="1323585"/>
          <a:ext cx="720000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포장기 셸 개체" showAsIcon="1" r:id="rId8" imgW="3088800" imgH="707400" progId="Package">
                  <p:embed/>
                </p:oleObj>
              </mc:Choice>
              <mc:Fallback>
                <p:oleObj name="포장기 셸 개체" showAsIcon="1" r:id="rId8" imgW="3088800" imgH="70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>
                        <a:alphaModFix amt="0"/>
                        <a:lum bright="-100000" contrast="-100000"/>
                      </a:blip>
                      <a:stretch>
                        <a:fillRect/>
                      </a:stretch>
                    </p:blipFill>
                    <p:spPr>
                      <a:xfrm>
                        <a:off x="8754109" y="1323585"/>
                        <a:ext cx="720000" cy="720000"/>
                      </a:xfrm>
                      <a:prstGeom prst="rect">
                        <a:avLst/>
                      </a:prstGeom>
                      <a:blipFill dpi="0"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a:blip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 descr="컴퍼스">
            <a:extLst>
              <a:ext uri="{FF2B5EF4-FFF2-40B4-BE49-F238E27FC236}">
                <a16:creationId xmlns:a16="http://schemas.microsoft.com/office/drawing/2014/main" id="{B74D3ADA-EA16-4503-831E-EEAB2BCB4A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3012"/>
              </p:ext>
            </p:extLst>
          </p:nvPr>
        </p:nvGraphicFramePr>
        <p:xfrm>
          <a:off x="8754109" y="4574973"/>
          <a:ext cx="720000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포장기 셸 개체" showAsIcon="1" r:id="rId11" imgW="2827080" imgH="707400" progId="Package">
                  <p:embed/>
                </p:oleObj>
              </mc:Choice>
              <mc:Fallback>
                <p:oleObj name="포장기 셸 개체" showAsIcon="1" r:id="rId11" imgW="2827080" imgH="707400" progId="Package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2">
                        <a:alphaModFix amt="0"/>
                      </a:blip>
                      <a:stretch>
                        <a:fillRect/>
                      </a:stretch>
                    </p:blipFill>
                    <p:spPr>
                      <a:xfrm>
                        <a:off x="8754109" y="4574973"/>
                        <a:ext cx="720000" cy="720000"/>
                      </a:xfrm>
                      <a:prstGeom prst="rect">
                        <a:avLst/>
                      </a:prstGeom>
                      <a:blipFill dpi="0"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id="{3E9BEA63-8CF4-4D45-9589-B59D48C654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731324"/>
              </p:ext>
            </p:extLst>
          </p:nvPr>
        </p:nvGraphicFramePr>
        <p:xfrm>
          <a:off x="8754109" y="2407381"/>
          <a:ext cx="720000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포장기 셸 개체" showAsIcon="1" r:id="rId13" imgW="2368800" imgH="707400" progId="Package">
                  <p:embed/>
                </p:oleObj>
              </mc:Choice>
              <mc:Fallback>
                <p:oleObj name="포장기 셸 개체" showAsIcon="1" r:id="rId13" imgW="2368800" imgH="707400" progId="Package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4">
                        <a:alphaModFix amt="0"/>
                      </a:blip>
                      <a:stretch>
                        <a:fillRect/>
                      </a:stretch>
                    </p:blipFill>
                    <p:spPr>
                      <a:xfrm>
                        <a:off x="8754109" y="2407381"/>
                        <a:ext cx="720000" cy="720000"/>
                      </a:xfrm>
                      <a:prstGeom prst="rect">
                        <a:avLst/>
                      </a:prstGeom>
                      <a:blipFill dpi="0" rotWithShape="0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a:blip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309A5B5C-CCFF-4215-8888-00ABC00C99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9042463"/>
              </p:ext>
            </p:extLst>
          </p:nvPr>
        </p:nvGraphicFramePr>
        <p:xfrm>
          <a:off x="8754109" y="3491177"/>
          <a:ext cx="720000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포장기 셸 개체" showAsIcon="1" r:id="rId15" imgW="2368800" imgH="707400" progId="Package">
                  <p:embed/>
                </p:oleObj>
              </mc:Choice>
              <mc:Fallback>
                <p:oleObj name="포장기 셸 개체" showAsIcon="1" r:id="rId15" imgW="2368800" imgH="707400" progId="Package">
                  <p:embed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16">
                        <a:alphaModFix amt="0"/>
                      </a:blip>
                      <a:stretch>
                        <a:fillRect/>
                      </a:stretch>
                    </p:blipFill>
                    <p:spPr>
                      <a:xfrm>
                        <a:off x="8754109" y="3491177"/>
                        <a:ext cx="720000" cy="720000"/>
                      </a:xfrm>
                      <a:prstGeom prst="rect">
                        <a:avLst/>
                      </a:prstGeom>
                      <a:blipFill dpi="0" rotWithShape="1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a:blip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직사각형 86">
            <a:extLst>
              <a:ext uri="{FF2B5EF4-FFF2-40B4-BE49-F238E27FC236}">
                <a16:creationId xmlns:a16="http://schemas.microsoft.com/office/drawing/2014/main" id="{E9DA5300-9C72-45AD-926B-DB94805638F8}"/>
              </a:ext>
            </a:extLst>
          </p:cNvPr>
          <p:cNvSpPr/>
          <p:nvPr/>
        </p:nvSpPr>
        <p:spPr>
          <a:xfrm>
            <a:off x="349762" y="226058"/>
            <a:ext cx="341632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4000" dirty="0" err="1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전처리</a:t>
            </a:r>
            <a:r>
              <a:rPr lang="ko-KR" altLang="en-US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시각화</a:t>
            </a:r>
            <a:endParaRPr lang="en-US" altLang="ko-KR" sz="4000" dirty="0">
              <a:solidFill>
                <a:srgbClr val="00829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3113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100134" y="114030"/>
            <a:ext cx="3443571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방법론 흐름도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4A3AE32-5261-4224-90CB-C678D2041F0C}"/>
              </a:ext>
            </a:extLst>
          </p:cNvPr>
          <p:cNvGrpSpPr/>
          <p:nvPr/>
        </p:nvGrpSpPr>
        <p:grpSpPr>
          <a:xfrm>
            <a:off x="2438261" y="850573"/>
            <a:ext cx="7805745" cy="5313361"/>
            <a:chOff x="2361063" y="821916"/>
            <a:chExt cx="7569628" cy="6008122"/>
          </a:xfrm>
          <a:solidFill>
            <a:schemeClr val="bg1">
              <a:lumMod val="95000"/>
            </a:schemeClr>
          </a:solidFill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2BA2360-34EA-4A2D-A8E6-94EC6F7D8A5A}"/>
                </a:ext>
              </a:extLst>
            </p:cNvPr>
            <p:cNvSpPr/>
            <p:nvPr/>
          </p:nvSpPr>
          <p:spPr>
            <a:xfrm>
              <a:off x="4653569" y="821917"/>
              <a:ext cx="3421164" cy="42023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대중교통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-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차량 소요 시간 비교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905F06-5917-414D-B867-12EA3CB8A53D}"/>
                </a:ext>
              </a:extLst>
            </p:cNvPr>
            <p:cNvSpPr/>
            <p:nvPr/>
          </p:nvSpPr>
          <p:spPr>
            <a:xfrm>
              <a:off x="4653569" y="1311052"/>
              <a:ext cx="3421164" cy="390604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교통시설 접근성 크기 비교 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1C84169-04BE-4222-9446-D363713F121C}"/>
                </a:ext>
              </a:extLst>
            </p:cNvPr>
            <p:cNvSpPr/>
            <p:nvPr/>
          </p:nvSpPr>
          <p:spPr>
            <a:xfrm>
              <a:off x="2361178" y="821916"/>
              <a:ext cx="1418894" cy="8790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대중교통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서비스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취약지역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BB2BD1B-3D32-4A1F-9C99-DD1C15A025A3}"/>
                </a:ext>
              </a:extLst>
            </p:cNvPr>
            <p:cNvSpPr/>
            <p:nvPr/>
          </p:nvSpPr>
          <p:spPr>
            <a:xfrm>
              <a:off x="3889098" y="821917"/>
              <a:ext cx="648646" cy="879004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교통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0433CD5-1275-4AC2-813C-F8B47F7C1E4A}"/>
                </a:ext>
              </a:extLst>
            </p:cNvPr>
            <p:cNvSpPr/>
            <p:nvPr/>
          </p:nvSpPr>
          <p:spPr>
            <a:xfrm>
              <a:off x="2361063" y="1874248"/>
              <a:ext cx="1418894" cy="231178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PM 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도입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영향도  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AC79BF6-9E09-4735-9416-0DB49BD251E2}"/>
                </a:ext>
              </a:extLst>
            </p:cNvPr>
            <p:cNvSpPr/>
            <p:nvPr/>
          </p:nvSpPr>
          <p:spPr>
            <a:xfrm>
              <a:off x="4653569" y="1874248"/>
              <a:ext cx="914604" cy="109128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지형의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고도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6EC018-55AA-4D68-9BAD-D9BD05AF556A}"/>
                </a:ext>
              </a:extLst>
            </p:cNvPr>
            <p:cNvSpPr/>
            <p:nvPr/>
          </p:nvSpPr>
          <p:spPr>
            <a:xfrm>
              <a:off x="8206666" y="1874248"/>
              <a:ext cx="1724025" cy="109128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표준화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요인별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합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89B313-9349-4F8F-A2B5-0133A6F46E33}"/>
                </a:ext>
              </a:extLst>
            </p:cNvPr>
            <p:cNvSpPr/>
            <p:nvPr/>
          </p:nvSpPr>
          <p:spPr>
            <a:xfrm>
              <a:off x="8206665" y="821916"/>
              <a:ext cx="1724025" cy="879005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통계지표 분석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지역 도출 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675D3F0-7F0A-417B-8F12-2D9432B5AC63}"/>
                </a:ext>
              </a:extLst>
            </p:cNvPr>
            <p:cNvSpPr/>
            <p:nvPr/>
          </p:nvSpPr>
          <p:spPr>
            <a:xfrm>
              <a:off x="2365806" y="4527638"/>
              <a:ext cx="1414152" cy="23024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종합분석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및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시사점 도출</a:t>
              </a:r>
            </a:p>
          </p:txBody>
        </p: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5781F74D-591D-4616-8F2C-BB8FD038AB5B}"/>
                </a:ext>
              </a:extLst>
            </p:cNvPr>
            <p:cNvSpPr/>
            <p:nvPr/>
          </p:nvSpPr>
          <p:spPr>
            <a:xfrm rot="5400000">
              <a:off x="5894641" y="4031305"/>
              <a:ext cx="507214" cy="540405"/>
            </a:xfrm>
            <a:prstGeom prst="rightArrow">
              <a:avLst>
                <a:gd name="adj1" fmla="val 50000"/>
                <a:gd name="adj2" fmla="val 47826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22B0623-E2EB-4E80-A012-D77411DAE22C}"/>
                </a:ext>
              </a:extLst>
            </p:cNvPr>
            <p:cNvSpPr/>
            <p:nvPr/>
          </p:nvSpPr>
          <p:spPr>
            <a:xfrm>
              <a:off x="3889098" y="1865103"/>
              <a:ext cx="648646" cy="110043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PM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모빌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리티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FD69D9A-957D-4604-B892-40972E35F193}"/>
                </a:ext>
              </a:extLst>
            </p:cNvPr>
            <p:cNvSpPr/>
            <p:nvPr/>
          </p:nvSpPr>
          <p:spPr>
            <a:xfrm>
              <a:off x="4653568" y="4533304"/>
              <a:ext cx="3421163" cy="134609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CCF37D9-FD0C-4FA2-864A-DA502FC5B777}"/>
                </a:ext>
              </a:extLst>
            </p:cNvPr>
            <p:cNvSpPr/>
            <p:nvPr/>
          </p:nvSpPr>
          <p:spPr>
            <a:xfrm>
              <a:off x="8206666" y="4533304"/>
              <a:ext cx="1724025" cy="134609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교차분석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748E110-2FC6-46D3-AECE-99DD5677F52F}"/>
                </a:ext>
              </a:extLst>
            </p:cNvPr>
            <p:cNvSpPr/>
            <p:nvPr/>
          </p:nvSpPr>
          <p:spPr>
            <a:xfrm>
              <a:off x="3889098" y="4522023"/>
              <a:ext cx="648646" cy="135737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상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하위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50%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교차분석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DB0CCA63-8E37-47E1-92CE-589C499DA5DD}"/>
                </a:ext>
              </a:extLst>
            </p:cNvPr>
            <p:cNvSpPr/>
            <p:nvPr/>
          </p:nvSpPr>
          <p:spPr>
            <a:xfrm>
              <a:off x="5683906" y="1869675"/>
              <a:ext cx="950581" cy="109128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생산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인구수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4BC1D6F3-8245-4A16-8B85-BE3D13925407}"/>
                </a:ext>
              </a:extLst>
            </p:cNvPr>
            <p:cNvSpPr/>
            <p:nvPr/>
          </p:nvSpPr>
          <p:spPr>
            <a:xfrm>
              <a:off x="6728322" y="1868640"/>
              <a:ext cx="1346409" cy="109128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자전거 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도로 길이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8A079EC5-7B9E-4E7D-A26F-39D95258B5B4}"/>
                </a:ext>
              </a:extLst>
            </p:cNvPr>
            <p:cNvSpPr/>
            <p:nvPr/>
          </p:nvSpPr>
          <p:spPr>
            <a:xfrm>
              <a:off x="3889098" y="5991527"/>
              <a:ext cx="648646" cy="83851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이동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소요시간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19A5A73-90BC-448C-9784-E3883DD11086}"/>
                </a:ext>
              </a:extLst>
            </p:cNvPr>
            <p:cNvSpPr/>
            <p:nvPr/>
          </p:nvSpPr>
          <p:spPr>
            <a:xfrm>
              <a:off x="4653568" y="6005899"/>
              <a:ext cx="3421163" cy="82413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대중교통 환승 시간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API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와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티맵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API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89A30B07-57D2-49A2-BF22-902E4C67705E}"/>
                </a:ext>
              </a:extLst>
            </p:cNvPr>
            <p:cNvSpPr/>
            <p:nvPr/>
          </p:nvSpPr>
          <p:spPr>
            <a:xfrm>
              <a:off x="8206666" y="6005899"/>
              <a:ext cx="1724025" cy="824138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API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41F9C45-EA0B-4AA0-97B6-137DC5D3A9EF}"/>
                </a:ext>
              </a:extLst>
            </p:cNvPr>
            <p:cNvSpPr/>
            <p:nvPr/>
          </p:nvSpPr>
          <p:spPr>
            <a:xfrm>
              <a:off x="3889098" y="3068313"/>
              <a:ext cx="648646" cy="51634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영향 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가중치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7313C45-0F30-49E9-89A2-E75497ABA842}"/>
                </a:ext>
              </a:extLst>
            </p:cNvPr>
            <p:cNvSpPr/>
            <p:nvPr/>
          </p:nvSpPr>
          <p:spPr>
            <a:xfrm>
              <a:off x="8206664" y="3064781"/>
              <a:ext cx="1724025" cy="52322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200" dirty="0">
                  <a:solidFill>
                    <a:prstClr val="black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영향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변수 선정 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47AAD94-9640-4CEE-A3D9-BB739B5E0846}"/>
                </a:ext>
              </a:extLst>
            </p:cNvPr>
            <p:cNvSpPr/>
            <p:nvPr/>
          </p:nvSpPr>
          <p:spPr>
            <a:xfrm>
              <a:off x="4668362" y="3073542"/>
              <a:ext cx="3421163" cy="51634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542925" algn="l"/>
                  <a:tab pos="895350" algn="l"/>
                </a:tabLst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Multivariate Regression (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다중회귀분석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)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graphicFrame>
          <p:nvGraphicFramePr>
            <p:cNvPr id="113" name="표 112">
              <a:extLst>
                <a:ext uri="{FF2B5EF4-FFF2-40B4-BE49-F238E27FC236}">
                  <a16:creationId xmlns:a16="http://schemas.microsoft.com/office/drawing/2014/main" id="{F7F7B776-EDF3-46D7-A00F-B393F24C4B8F}"/>
                </a:ext>
              </a:extLst>
            </p:cNvPr>
            <p:cNvGraphicFramePr/>
            <p:nvPr/>
          </p:nvGraphicFramePr>
          <p:xfrm>
            <a:off x="4797923" y="4591181"/>
            <a:ext cx="3144960" cy="1254580"/>
          </p:xfrm>
          <a:graphic>
            <a:graphicData uri="http://schemas.openxmlformats.org/drawingml/2006/table">
              <a:tbl>
                <a:tblPr firstRow="1" firstCol="1" bandRow="1">
                  <a:tableStyleId>{2D5ABB26-0587-4C30-8999-92F81FD0307C}</a:tableStyleId>
                </a:tblPr>
                <a:tblGrid>
                  <a:gridCol w="810765">
                    <a:extLst>
                      <a:ext uri="{9D8B030D-6E8A-4147-A177-3AD203B41FA5}">
                        <a16:colId xmlns:a16="http://schemas.microsoft.com/office/drawing/2014/main" val="2410447293"/>
                      </a:ext>
                    </a:extLst>
                  </a:gridCol>
                  <a:gridCol w="810765">
                    <a:extLst>
                      <a:ext uri="{9D8B030D-6E8A-4147-A177-3AD203B41FA5}">
                        <a16:colId xmlns:a16="http://schemas.microsoft.com/office/drawing/2014/main" val="3901589229"/>
                      </a:ext>
                    </a:extLst>
                  </a:gridCol>
                  <a:gridCol w="810765">
                    <a:extLst>
                      <a:ext uri="{9D8B030D-6E8A-4147-A177-3AD203B41FA5}">
                        <a16:colId xmlns:a16="http://schemas.microsoft.com/office/drawing/2014/main" val="3870883442"/>
                      </a:ext>
                    </a:extLst>
                  </a:gridCol>
                  <a:gridCol w="810765">
                    <a:extLst>
                      <a:ext uri="{9D8B030D-6E8A-4147-A177-3AD203B41FA5}">
                        <a16:colId xmlns:a16="http://schemas.microsoft.com/office/drawing/2014/main" val="4160293775"/>
                      </a:ext>
                    </a:extLst>
                  </a:gridCol>
                </a:tblGrid>
                <a:tr h="174862">
                  <a:tc rowSpan="2" gridSpan="2">
                    <a:txBody>
                      <a:bodyPr/>
                      <a:lstStyle/>
                      <a:p>
                        <a:pPr algn="ctr" fontAlgn="t" latinLnBrk="1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u="none" strike="noStrike" kern="100" dirty="0">
                            <a:effectLst/>
                          </a:rPr>
                          <a:t> </a:t>
                        </a:r>
                        <a:endParaRPr lang="en-US" altLang="ko-KR" sz="4000" b="0" i="0" u="none" strike="noStrike" dirty="0">
                          <a:effectLst/>
                          <a:latin typeface="Arial" panose="020B0604020202020204" pitchFamily="34" charset="0"/>
                        </a:endParaRPr>
                      </a:p>
                    </a:txBody>
                    <a:tcPr marL="68580" marR="68580" marT="4763" marB="0" anchor="ctr">
                      <a:lnL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 rowSpan="2"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gridSpan="2">
                    <a:txBody>
                      <a:bodyPr/>
                      <a:lstStyle/>
                      <a:p>
                        <a:pPr algn="ctr" fontAlgn="t" latinLnBrk="1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ko-KR" altLang="en-US" sz="1100" u="none" strike="noStrike" kern="100" dirty="0">
                            <a:effectLst/>
                          </a:rPr>
                          <a:t>교통 취약성</a:t>
                        </a:r>
                        <a:endParaRPr lang="ko-KR" altLang="en-US" sz="4000" b="0" i="0" u="none" strike="noStrike" dirty="0">
                          <a:effectLst/>
                          <a:latin typeface="Arial" panose="020B0604020202020204" pitchFamily="34" charset="0"/>
                        </a:endParaRPr>
                      </a:p>
                    </a:txBody>
                    <a:tcPr marL="68580" marR="68580" marT="4763" marB="0" anchor="ctr">
                      <a:lnL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 h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389983018"/>
                    </a:ext>
                  </a:extLst>
                </a:tr>
                <a:tr h="174862">
                  <a:tc gridSpan="2"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 hMerge="1"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 fontAlgn="t" latinLnBrk="1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ko-KR" altLang="en-US" sz="1100" u="none" strike="noStrike" kern="100" dirty="0">
                            <a:effectLst/>
                          </a:rPr>
                          <a:t>상위 </a:t>
                        </a:r>
                        <a:r>
                          <a:rPr lang="en-US" altLang="ko-KR" sz="1100" u="none" strike="noStrike" kern="100" dirty="0">
                            <a:effectLst/>
                          </a:rPr>
                          <a:t>50%</a:t>
                        </a:r>
                        <a:endParaRPr lang="ko-KR" altLang="en-US" sz="4000" b="0" i="0" u="none" strike="noStrike" dirty="0">
                          <a:effectLst/>
                          <a:latin typeface="Arial" panose="020B0604020202020204" pitchFamily="34" charset="0"/>
                        </a:endParaRPr>
                      </a:p>
                    </a:txBody>
                    <a:tcPr marL="68580" marR="68580" marT="4763" marB="0" anchor="ctr">
                      <a:lnL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fontAlgn="t" latinLnBrk="1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ko-KR" altLang="en-US" sz="1100" u="none" strike="noStrike" kern="100" dirty="0">
                            <a:effectLst/>
                          </a:rPr>
                          <a:t>하위</a:t>
                        </a:r>
                        <a:r>
                          <a:rPr lang="en-US" altLang="ko-KR" sz="1100" u="none" strike="noStrike" kern="100" dirty="0">
                            <a:effectLst/>
                          </a:rPr>
                          <a:t>50%</a:t>
                        </a:r>
                        <a:endParaRPr lang="ko-KR" altLang="en-US" sz="4000" b="0" i="0" u="none" strike="noStrike" dirty="0">
                          <a:effectLst/>
                          <a:latin typeface="Arial" panose="020B0604020202020204" pitchFamily="34" charset="0"/>
                        </a:endParaRPr>
                      </a:p>
                    </a:txBody>
                    <a:tcPr marL="68580" marR="68580" marT="4763" marB="0" anchor="ctr">
                      <a:lnL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4062816008"/>
                    </a:ext>
                  </a:extLst>
                </a:tr>
                <a:tr h="367530">
                  <a:tc rowSpan="2">
                    <a:txBody>
                      <a:bodyPr/>
                      <a:lstStyle/>
                      <a:p>
                        <a:pPr algn="ctr" fontAlgn="t" latinLnBrk="1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u="none" strike="noStrike" kern="100" dirty="0">
                            <a:effectLst/>
                          </a:rPr>
                          <a:t>PM</a:t>
                        </a:r>
                        <a:endParaRPr lang="en-US" altLang="ko-KR" sz="4000" u="none" strike="noStrike" dirty="0">
                          <a:effectLst/>
                        </a:endParaRPr>
                      </a:p>
                      <a:p>
                        <a:pPr algn="ctr" fontAlgn="t" latinLnBrk="1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ko-KR" altLang="en-US" sz="1100" u="none" strike="noStrike" kern="100" dirty="0">
                            <a:effectLst/>
                          </a:rPr>
                          <a:t>도입</a:t>
                        </a:r>
                        <a:endParaRPr lang="ko-KR" altLang="en-US" sz="4000" u="none" strike="noStrike" dirty="0">
                          <a:effectLst/>
                        </a:endParaRPr>
                      </a:p>
                      <a:p>
                        <a:pPr algn="ctr" fontAlgn="t" latinLnBrk="1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ko-KR" altLang="en-US" sz="1100" u="none" strike="noStrike" kern="100" dirty="0">
                            <a:effectLst/>
                          </a:rPr>
                          <a:t>가능</a:t>
                        </a:r>
                        <a:endParaRPr lang="ko-KR" altLang="en-US" sz="4000" b="0" i="0" u="none" strike="noStrike" dirty="0">
                          <a:effectLst/>
                          <a:latin typeface="Arial" panose="020B0604020202020204" pitchFamily="34" charset="0"/>
                        </a:endParaRPr>
                      </a:p>
                    </a:txBody>
                    <a:tcPr marL="68580" marR="68580" marT="4763" marB="0" anchor="ctr">
                      <a:lnL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fontAlgn="t" latinLnBrk="1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ko-KR" altLang="en-US" sz="1100" u="none" strike="noStrike" kern="100" dirty="0">
                            <a:effectLst/>
                          </a:rPr>
                          <a:t>상위 </a:t>
                        </a:r>
                        <a:r>
                          <a:rPr lang="en-US" altLang="ko-KR" sz="1100" u="none" strike="noStrike" kern="100" dirty="0">
                            <a:effectLst/>
                          </a:rPr>
                          <a:t>50%</a:t>
                        </a:r>
                        <a:endParaRPr lang="ko-KR" altLang="en-US" sz="4000" b="0" i="0" u="none" strike="noStrike" dirty="0">
                          <a:effectLst/>
                          <a:latin typeface="Arial" panose="020B0604020202020204" pitchFamily="34" charset="0"/>
                        </a:endParaRPr>
                      </a:p>
                    </a:txBody>
                    <a:tcPr marL="68580" marR="68580" marT="4763" marB="0" anchor="ctr">
                      <a:lnL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fontAlgn="t" latinLnBrk="1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u="none" strike="noStrike" kern="100" dirty="0">
                            <a:effectLst/>
                          </a:rPr>
                          <a:t>High-high</a:t>
                        </a:r>
                        <a:endParaRPr lang="en-US" altLang="ko-KR" sz="4000" b="0" i="0" u="none" strike="noStrike" dirty="0">
                          <a:effectLst/>
                          <a:latin typeface="Arial" panose="020B0604020202020204" pitchFamily="34" charset="0"/>
                        </a:endParaRPr>
                      </a:p>
                    </a:txBody>
                    <a:tcPr marL="68580" marR="68580" marT="4763" marB="0" anchor="ctr">
                      <a:lnL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fontAlgn="t" latinLnBrk="1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u="none" strike="noStrike" kern="100" dirty="0">
                            <a:effectLst/>
                          </a:rPr>
                          <a:t>High-low</a:t>
                        </a:r>
                        <a:endParaRPr lang="en-US" altLang="ko-KR" sz="4000" b="0" i="0" u="none" strike="noStrike" dirty="0">
                          <a:effectLst/>
                          <a:latin typeface="Arial" panose="020B0604020202020204" pitchFamily="34" charset="0"/>
                        </a:endParaRPr>
                      </a:p>
                    </a:txBody>
                    <a:tcPr marL="68580" marR="68580" marT="4763" marB="0" anchor="ctr">
                      <a:lnL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97317635"/>
                    </a:ext>
                  </a:extLst>
                </a:tr>
                <a:tr h="373672">
                  <a:tc vMerge="1">
                    <a:txBody>
                      <a:bodyPr/>
                      <a:lstStyle/>
                      <a:p>
                        <a:pPr latinLnBrk="1"/>
                        <a:endParaRPr lang="ko-KR" altLang="en-US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 fontAlgn="t" latinLnBrk="1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ko-KR" altLang="en-US" sz="1100" u="none" strike="noStrike" kern="100" dirty="0">
                            <a:effectLst/>
                          </a:rPr>
                          <a:t>하위</a:t>
                        </a:r>
                        <a:r>
                          <a:rPr lang="en-US" altLang="ko-KR" sz="1100" u="none" strike="noStrike" kern="100" dirty="0">
                            <a:effectLst/>
                          </a:rPr>
                          <a:t>50%</a:t>
                        </a:r>
                        <a:endParaRPr lang="ko-KR" altLang="en-US" sz="4000" b="0" i="0" u="none" strike="noStrike" dirty="0">
                          <a:effectLst/>
                          <a:latin typeface="Arial" panose="020B0604020202020204" pitchFamily="34" charset="0"/>
                        </a:endParaRPr>
                      </a:p>
                    </a:txBody>
                    <a:tcPr marL="68580" marR="68580" marT="4763" marB="0" anchor="ctr">
                      <a:lnL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fontAlgn="t" latinLnBrk="1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u="none" strike="noStrike" kern="100" dirty="0">
                            <a:effectLst/>
                          </a:rPr>
                          <a:t>Low-high</a:t>
                        </a:r>
                        <a:endParaRPr lang="en-US" altLang="ko-KR" sz="4000" b="0" i="0" u="none" strike="noStrike" dirty="0">
                          <a:effectLst/>
                          <a:latin typeface="Arial" panose="020B0604020202020204" pitchFamily="34" charset="0"/>
                        </a:endParaRPr>
                      </a:p>
                    </a:txBody>
                    <a:tcPr marL="68580" marR="68580" marT="4763" marB="0" anchor="ctr">
                      <a:lnL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algn="ctr" fontAlgn="t" latinLnBrk="1">
                          <a:lnSpc>
                            <a:spcPct val="107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u="none" strike="noStrike" kern="100" dirty="0">
                            <a:effectLst/>
                          </a:rPr>
                          <a:t>Low-low</a:t>
                        </a:r>
                        <a:endParaRPr lang="en-US" altLang="ko-KR" sz="4000" b="0" i="0" u="none" strike="noStrike" dirty="0">
                          <a:effectLst/>
                          <a:latin typeface="Arial" panose="020B0604020202020204" pitchFamily="34" charset="0"/>
                        </a:endParaRPr>
                      </a:p>
                    </a:txBody>
                    <a:tcPr marL="68580" marR="68580" marT="4763" marB="0" anchor="ctr">
                      <a:lnL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bg1">
                            <a:lumMod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4077377684"/>
                    </a:ext>
                  </a:extLst>
                </a:tr>
              </a:tbl>
            </a:graphicData>
          </a:graphic>
        </p:graphicFrame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27FB172-1761-43BA-9241-0FED67077203}"/>
                </a:ext>
              </a:extLst>
            </p:cNvPr>
            <p:cNvSpPr/>
            <p:nvPr/>
          </p:nvSpPr>
          <p:spPr>
            <a:xfrm>
              <a:off x="3889098" y="3669686"/>
              <a:ext cx="648646" cy="51634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군집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분석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6244EB6-4317-43D3-952B-856B4D2F3995}"/>
                </a:ext>
              </a:extLst>
            </p:cNvPr>
            <p:cNvSpPr/>
            <p:nvPr/>
          </p:nvSpPr>
          <p:spPr>
            <a:xfrm>
              <a:off x="8206664" y="3666154"/>
              <a:ext cx="1724025" cy="523221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200" dirty="0">
                  <a:solidFill>
                    <a:prstClr val="black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데이터 군집 분석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624856C-ED33-4345-A0A1-74B72A4DB942}"/>
                </a:ext>
              </a:extLst>
            </p:cNvPr>
            <p:cNvSpPr/>
            <p:nvPr/>
          </p:nvSpPr>
          <p:spPr>
            <a:xfrm>
              <a:off x="4668362" y="3674915"/>
              <a:ext cx="3421163" cy="51634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marR="0" lvl="0" indent="-28575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542925" algn="l"/>
                  <a:tab pos="895350" algn="l"/>
                </a:tabLst>
                <a:defRPr/>
              </a:pPr>
              <a:r>
                <a:rPr lang="en-US" altLang="ko-KR" sz="1200" dirty="0">
                  <a:solidFill>
                    <a:prstClr val="black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K-Means (</a:t>
              </a:r>
              <a:r>
                <a:rPr lang="ko-KR" altLang="en-US" sz="1200" dirty="0">
                  <a:solidFill>
                    <a:prstClr val="black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군집분석</a:t>
              </a:r>
              <a:r>
                <a:rPr lang="en-US" altLang="ko-KR" sz="1200" dirty="0">
                  <a:solidFill>
                    <a:prstClr val="black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)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799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473297" y="5604161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FED7C6-842D-4B0D-BA14-923B10F7C225}"/>
              </a:ext>
            </a:extLst>
          </p:cNvPr>
          <p:cNvSpPr txBox="1"/>
          <p:nvPr/>
        </p:nvSpPr>
        <p:spPr>
          <a:xfrm>
            <a:off x="2979015" y="2497976"/>
            <a:ext cx="623397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1" i="1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둥근모꼴" panose="020B0500000000000000" pitchFamily="50" charset="-127"/>
              </a:rPr>
              <a:t>군집분석</a:t>
            </a:r>
          </a:p>
        </p:txBody>
      </p:sp>
    </p:spTree>
    <p:extLst>
      <p:ext uri="{BB962C8B-B14F-4D97-AF65-F5344CB8AC3E}">
        <p14:creationId xmlns:p14="http://schemas.microsoft.com/office/powerpoint/2010/main" val="3414173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801314"/>
            <a:ext cx="648232" cy="648232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74868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군집분석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169418-164D-4768-9A7D-9BF345329078}"/>
              </a:ext>
            </a:extLst>
          </p:cNvPr>
          <p:cNvSpPr>
            <a:spLocks/>
          </p:cNvSpPr>
          <p:nvPr/>
        </p:nvSpPr>
        <p:spPr>
          <a:xfrm>
            <a:off x="0" y="1376429"/>
            <a:ext cx="5647068" cy="2726026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경사도와 총 대여수의 관계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경사도가 낮을수록 많이 이용</a:t>
            </a:r>
            <a:endParaRPr kumimoji="0" lang="en-US" altLang="ko-KR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A97DB-5AA3-4766-A57B-9DD0F51C5C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99" y="1133793"/>
            <a:ext cx="6240901" cy="459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08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70850"/>
            <a:ext cx="678695" cy="678695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69" y="301048"/>
            <a:ext cx="86479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군집분석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169418-164D-4768-9A7D-9BF345329078}"/>
              </a:ext>
            </a:extLst>
          </p:cNvPr>
          <p:cNvSpPr>
            <a:spLocks/>
          </p:cNvSpPr>
          <p:nvPr/>
        </p:nvSpPr>
        <p:spPr>
          <a:xfrm>
            <a:off x="-317326" y="1483051"/>
            <a:ext cx="6413326" cy="279095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자전거도로의 길이와 총 대여수의 관계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자전거도로길이와 총 대여 수는 관계성이 적음</a:t>
            </a:r>
            <a:endParaRPr kumimoji="0" lang="en-US" altLang="ko-KR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해당 자료는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결측치가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많아 적절한 분석이 불가능함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6855BC-AA3C-44C0-B193-EEF2FA2402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078" y="1126290"/>
            <a:ext cx="5978922" cy="460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65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74868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군집분석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169418-164D-4768-9A7D-9BF345329078}"/>
              </a:ext>
            </a:extLst>
          </p:cNvPr>
          <p:cNvSpPr>
            <a:spLocks/>
          </p:cNvSpPr>
          <p:nvPr/>
        </p:nvSpPr>
        <p:spPr>
          <a:xfrm>
            <a:off x="0" y="1376429"/>
            <a:ext cx="5647068" cy="2726026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총 거치대 수와 총 대여수의 관계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거치대 수와 대여 수는 비례관계</a:t>
            </a:r>
            <a:endParaRPr kumimoji="0" lang="en-US" altLang="ko-KR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00BFE5-A746-47D0-ADC3-307BA5163A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134" y="1195510"/>
            <a:ext cx="6115866" cy="446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83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9169418-164D-4768-9A7D-9BF345329078}"/>
              </a:ext>
            </a:extLst>
          </p:cNvPr>
          <p:cNvSpPr>
            <a:spLocks/>
          </p:cNvSpPr>
          <p:nvPr/>
        </p:nvSpPr>
        <p:spPr>
          <a:xfrm>
            <a:off x="0" y="1376429"/>
            <a:ext cx="5647068" cy="2726026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행정동 면적과 총 대여수의 관계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행정동 면적과 대여 수는 관계가 적음</a:t>
            </a:r>
            <a:r>
              <a:rPr kumimoji="0" lang="en-US" altLang="ko-KR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.</a:t>
            </a:r>
          </a:p>
          <a:p>
            <a:pPr marL="800100" marR="0" lvl="1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74574D-5B8F-47AE-8615-07011A79A0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"/>
          <a:stretch/>
        </p:blipFill>
        <p:spPr>
          <a:xfrm>
            <a:off x="6112252" y="1287380"/>
            <a:ext cx="6079748" cy="4283241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2F7D2EA9-080F-433D-AF58-E89ABBD3B2CD}"/>
              </a:ext>
            </a:extLst>
          </p:cNvPr>
          <p:cNvSpPr/>
          <p:nvPr/>
        </p:nvSpPr>
        <p:spPr>
          <a:xfrm>
            <a:off x="539570" y="301048"/>
            <a:ext cx="74868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군집분석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744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9169418-164D-4768-9A7D-9BF345329078}"/>
              </a:ext>
            </a:extLst>
          </p:cNvPr>
          <p:cNvSpPr>
            <a:spLocks/>
          </p:cNvSpPr>
          <p:nvPr/>
        </p:nvSpPr>
        <p:spPr>
          <a:xfrm>
            <a:off x="0" y="1376429"/>
            <a:ext cx="5878286" cy="2726026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인구수와 총 대여수의 관계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인구와 총 대여 수는 관계가 적음</a:t>
            </a:r>
            <a:r>
              <a:rPr kumimoji="0" lang="en-US" altLang="ko-KR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68CBF2-193E-449D-8B87-F4329E976D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906" y="1012075"/>
            <a:ext cx="6097017" cy="4517059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93C73D6C-019F-4173-9CEA-2AD7D2C5B9D6}"/>
              </a:ext>
            </a:extLst>
          </p:cNvPr>
          <p:cNvSpPr/>
          <p:nvPr/>
        </p:nvSpPr>
        <p:spPr>
          <a:xfrm>
            <a:off x="539570" y="301048"/>
            <a:ext cx="74868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군집분석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266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30235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‘</a:t>
            </a:r>
            <a:r>
              <a:rPr lang="ko-KR" altLang="en-US" sz="3200" dirty="0" err="1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삼박이</a:t>
            </a:r>
            <a:r>
              <a:rPr lang="en-US" altLang="ko-KR" sz="32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’</a:t>
            </a:r>
            <a:r>
              <a:rPr lang="ko-KR" altLang="en-US" sz="32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lang="ko-KR" altLang="en-US" sz="3200" dirty="0" err="1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팀소개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4B86EF2D-E0DD-429B-94A6-6884FD76C846}"/>
              </a:ext>
            </a:extLst>
          </p:cNvPr>
          <p:cNvGrpSpPr/>
          <p:nvPr/>
        </p:nvGrpSpPr>
        <p:grpSpPr>
          <a:xfrm>
            <a:off x="54177" y="1579953"/>
            <a:ext cx="2814890" cy="2469551"/>
            <a:chOff x="3958609" y="2426546"/>
            <a:chExt cx="2249129" cy="1900813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B1504011-182F-40B2-8D44-9796A9ED65EE}"/>
                </a:ext>
              </a:extLst>
            </p:cNvPr>
            <p:cNvGrpSpPr/>
            <p:nvPr/>
          </p:nvGrpSpPr>
          <p:grpSpPr>
            <a:xfrm>
              <a:off x="4546829" y="2426546"/>
              <a:ext cx="1022314" cy="1011805"/>
              <a:chOff x="7621127" y="3477074"/>
              <a:chExt cx="1309461" cy="1296000"/>
            </a:xfrm>
          </p:grpSpPr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89E04C65-9DC7-45B6-B071-983C8799B36E}"/>
                  </a:ext>
                </a:extLst>
              </p:cNvPr>
              <p:cNvSpPr/>
              <p:nvPr/>
            </p:nvSpPr>
            <p:spPr>
              <a:xfrm>
                <a:off x="7621127" y="3477074"/>
                <a:ext cx="1296000" cy="1296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100" dirty="0">
                  <a:solidFill>
                    <a:srgbClr val="E7E6E6">
                      <a:lumMod val="50000"/>
                    </a:srgb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B3DB7ABF-81E3-45A2-8D4B-8711D51A9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34367" y="3483999"/>
                <a:ext cx="1296221" cy="1248669"/>
              </a:xfrm>
              <a:prstGeom prst="rect">
                <a:avLst/>
              </a:prstGeom>
            </p:spPr>
          </p:pic>
        </p:grp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5E3D98D-977E-4A55-8440-C772450AC3A3}"/>
                </a:ext>
              </a:extLst>
            </p:cNvPr>
            <p:cNvSpPr/>
            <p:nvPr/>
          </p:nvSpPr>
          <p:spPr>
            <a:xfrm>
              <a:off x="3958609" y="3439001"/>
              <a:ext cx="2249129" cy="8883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박성희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GIS </a:t>
              </a:r>
              <a:r>
                <a:rPr lang="ko-KR" altLang="ko-KR" sz="1100" dirty="0"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활용한</a:t>
              </a:r>
              <a:r>
                <a:rPr lang="en-US" altLang="ko-KR" sz="1100" dirty="0"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 PM </a:t>
              </a:r>
              <a:r>
                <a:rPr lang="ko-KR" altLang="ko-KR" sz="1100" dirty="0"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도입 가능 지역 선정 분석</a:t>
              </a:r>
              <a:endParaRPr lang="en-US" altLang="ko-KR" sz="1100" dirty="0">
                <a:latin typeface="DX유니고딕 115" panose="02020600000000000000" pitchFamily="18" charset="-127"/>
                <a:ea typeface="DX유니고딕 115" panose="02020600000000000000" pitchFamily="18" charset="-127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ko-KR" sz="1100" dirty="0"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데이터 시각화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/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/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팀장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07857EF4-669D-4EFA-8120-35BAC6BD5A54}"/>
              </a:ext>
            </a:extLst>
          </p:cNvPr>
          <p:cNvGrpSpPr/>
          <p:nvPr/>
        </p:nvGrpSpPr>
        <p:grpSpPr>
          <a:xfrm>
            <a:off x="9401533" y="1524223"/>
            <a:ext cx="2789503" cy="2525284"/>
            <a:chOff x="3958609" y="2383649"/>
            <a:chExt cx="2228844" cy="1943710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56E922D0-0F2B-4FB3-8BEA-6BB1AA7AFA25}"/>
                </a:ext>
              </a:extLst>
            </p:cNvPr>
            <p:cNvGrpSpPr/>
            <p:nvPr/>
          </p:nvGrpSpPr>
          <p:grpSpPr>
            <a:xfrm>
              <a:off x="4545123" y="2383649"/>
              <a:ext cx="1013507" cy="1054699"/>
              <a:chOff x="7618946" y="3422131"/>
              <a:chExt cx="1298181" cy="1350943"/>
            </a:xfrm>
          </p:grpSpPr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445A9B32-718A-4FAB-8DD6-24FD7D395101}"/>
                  </a:ext>
                </a:extLst>
              </p:cNvPr>
              <p:cNvSpPr/>
              <p:nvPr/>
            </p:nvSpPr>
            <p:spPr>
              <a:xfrm>
                <a:off x="7621127" y="3477074"/>
                <a:ext cx="1296000" cy="1296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100" dirty="0">
                  <a:solidFill>
                    <a:srgbClr val="E7E6E6">
                      <a:lumMod val="50000"/>
                    </a:srgb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4029A433-9812-4D87-B799-C255867F9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18946" y="3422131"/>
                <a:ext cx="1282483" cy="1235436"/>
              </a:xfrm>
              <a:prstGeom prst="rect">
                <a:avLst/>
              </a:prstGeom>
              <a:effectLst>
                <a:softEdge rad="0"/>
              </a:effectLst>
            </p:spPr>
          </p:pic>
        </p:grp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BD289169-6E71-4B16-A85A-98B2727C9A81}"/>
                </a:ext>
              </a:extLst>
            </p:cNvPr>
            <p:cNvSpPr/>
            <p:nvPr/>
          </p:nvSpPr>
          <p:spPr>
            <a:xfrm>
              <a:off x="3958609" y="3439001"/>
              <a:ext cx="2228844" cy="8883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이동규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Python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활용한 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PM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도입 시 개선 효과 분석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데이터 시각화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/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/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팀원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754664EB-FD51-40A8-AAA6-5CC58EF52A42}"/>
              </a:ext>
            </a:extLst>
          </p:cNvPr>
          <p:cNvGrpSpPr/>
          <p:nvPr/>
        </p:nvGrpSpPr>
        <p:grpSpPr>
          <a:xfrm>
            <a:off x="3144562" y="1580426"/>
            <a:ext cx="2738695" cy="2469552"/>
            <a:chOff x="3958609" y="2426546"/>
            <a:chExt cx="2188248" cy="1900813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9B7B4632-6DC5-49B4-967A-DB8D42CF1886}"/>
                </a:ext>
              </a:extLst>
            </p:cNvPr>
            <p:cNvGrpSpPr/>
            <p:nvPr/>
          </p:nvGrpSpPr>
          <p:grpSpPr>
            <a:xfrm>
              <a:off x="4546830" y="2426546"/>
              <a:ext cx="1011805" cy="1011805"/>
              <a:chOff x="7621127" y="3477074"/>
              <a:chExt cx="1296000" cy="1296000"/>
            </a:xfrm>
          </p:grpSpPr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E243BC83-8B3A-4810-BE77-116C8240426D}"/>
                  </a:ext>
                </a:extLst>
              </p:cNvPr>
              <p:cNvSpPr/>
              <p:nvPr/>
            </p:nvSpPr>
            <p:spPr>
              <a:xfrm>
                <a:off x="7621127" y="3477074"/>
                <a:ext cx="1296000" cy="1296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100" dirty="0">
                  <a:solidFill>
                    <a:srgbClr val="E7E6E6">
                      <a:lumMod val="50000"/>
                    </a:srgb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FCE6E3DF-20E1-477A-BBC5-D8F3AAC09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94733" y="3565425"/>
                <a:ext cx="1148787" cy="1106644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DB475C8-9949-41A2-B1ED-BBC43815ED79}"/>
                </a:ext>
              </a:extLst>
            </p:cNvPr>
            <p:cNvSpPr/>
            <p:nvPr/>
          </p:nvSpPr>
          <p:spPr>
            <a:xfrm>
              <a:off x="3958609" y="3439001"/>
              <a:ext cx="2188248" cy="8883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박주희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Open API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활용한 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PM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도입 필요지역 선정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데이터 시각화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</a:p>
            <a:p>
              <a:pPr algn="ctr"/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/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팀원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C843F0C0-4F62-4A04-9D3E-DE228EACE5B2}"/>
              </a:ext>
            </a:extLst>
          </p:cNvPr>
          <p:cNvGrpSpPr/>
          <p:nvPr/>
        </p:nvGrpSpPr>
        <p:grpSpPr>
          <a:xfrm>
            <a:off x="6387346" y="1579953"/>
            <a:ext cx="2738695" cy="2469552"/>
            <a:chOff x="3958609" y="2426546"/>
            <a:chExt cx="2188248" cy="1900813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03C2B777-0B95-429B-A230-C9FF7C72833A}"/>
                </a:ext>
              </a:extLst>
            </p:cNvPr>
            <p:cNvGrpSpPr/>
            <p:nvPr/>
          </p:nvGrpSpPr>
          <p:grpSpPr>
            <a:xfrm>
              <a:off x="4546830" y="2426546"/>
              <a:ext cx="1011805" cy="1011805"/>
              <a:chOff x="7621127" y="3477074"/>
              <a:chExt cx="1296000" cy="1296000"/>
            </a:xfrm>
          </p:grpSpPr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BB7F9438-D915-4D12-B8A8-3938E783D312}"/>
                  </a:ext>
                </a:extLst>
              </p:cNvPr>
              <p:cNvSpPr/>
              <p:nvPr/>
            </p:nvSpPr>
            <p:spPr>
              <a:xfrm>
                <a:off x="7621127" y="3477074"/>
                <a:ext cx="1296000" cy="1296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100" dirty="0">
                  <a:solidFill>
                    <a:srgbClr val="E7E6E6">
                      <a:lumMod val="50000"/>
                    </a:srgbClr>
                  </a:solidFill>
                </a:endParaRPr>
              </a:p>
            </p:txBody>
          </p:sp>
          <p:pic>
            <p:nvPicPr>
              <p:cNvPr id="146" name="그림 145">
                <a:extLst>
                  <a:ext uri="{FF2B5EF4-FFF2-40B4-BE49-F238E27FC236}">
                    <a16:creationId xmlns:a16="http://schemas.microsoft.com/office/drawing/2014/main" id="{9DC86A8A-05A3-46AA-80E5-1A14142234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92" r="41423"/>
              <a:stretch/>
            </p:blipFill>
            <p:spPr>
              <a:xfrm rot="5400000">
                <a:off x="7723434" y="3524830"/>
                <a:ext cx="1113934" cy="1188729"/>
              </a:xfrm>
              <a:prstGeom prst="ellipse">
                <a:avLst/>
              </a:prstGeom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848793D-0487-435A-A55C-1E975527DF9F}"/>
                </a:ext>
              </a:extLst>
            </p:cNvPr>
            <p:cNvSpPr/>
            <p:nvPr/>
          </p:nvSpPr>
          <p:spPr>
            <a:xfrm>
              <a:off x="3958609" y="3439001"/>
              <a:ext cx="2188248" cy="8883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박성준</a:t>
              </a:r>
              <a:endPara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Open API</a:t>
              </a:r>
              <a:r>
                <a:rPr lang="ko-KR" altLang="ko-KR" sz="1100" dirty="0"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활용한 대중교통 취약지 분석</a:t>
              </a:r>
              <a:endParaRPr lang="en-US" altLang="ko-KR" sz="1100" dirty="0">
                <a:latin typeface="DX유니고딕 115" panose="02020600000000000000" pitchFamily="18" charset="-127"/>
                <a:ea typeface="DX유니고딕 115" panose="02020600000000000000" pitchFamily="18" charset="-127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ko-KR" sz="1100" dirty="0"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데이터 시각화</a:t>
              </a:r>
              <a:endParaRPr lang="en-US" altLang="ko-KR" sz="5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/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/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팀원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8846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9169418-164D-4768-9A7D-9BF345329078}"/>
              </a:ext>
            </a:extLst>
          </p:cNvPr>
          <p:cNvSpPr>
            <a:spLocks/>
          </p:cNvSpPr>
          <p:nvPr/>
        </p:nvSpPr>
        <p:spPr>
          <a:xfrm>
            <a:off x="-250521" y="1292240"/>
            <a:ext cx="5878286" cy="2954296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800100" marR="0" lvl="1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접근성과 총 대여수의 관계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접근성과 총 대여 수는 비례한다</a:t>
            </a:r>
            <a:r>
              <a:rPr kumimoji="0" lang="en-US" altLang="ko-KR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14EEE1-1537-4C28-B481-2947D9FE3D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479" y="1189658"/>
            <a:ext cx="6221521" cy="4478684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72D0F36A-D320-4260-A8B8-0E9451BBD89D}"/>
              </a:ext>
            </a:extLst>
          </p:cNvPr>
          <p:cNvSpPr/>
          <p:nvPr/>
        </p:nvSpPr>
        <p:spPr>
          <a:xfrm>
            <a:off x="539570" y="301048"/>
            <a:ext cx="74868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군집분석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06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473297" y="5604161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FED7C6-842D-4B0D-BA14-923B10F7C225}"/>
              </a:ext>
            </a:extLst>
          </p:cNvPr>
          <p:cNvSpPr txBox="1"/>
          <p:nvPr/>
        </p:nvSpPr>
        <p:spPr>
          <a:xfrm>
            <a:off x="1856492" y="2644170"/>
            <a:ext cx="849581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b="1" i="1" dirty="0">
                <a:solidFill>
                  <a:srgbClr val="008291"/>
                </a:solidFill>
                <a:latin typeface="DX영화자막 M" panose="02020600000000000000" pitchFamily="18" charset="-127"/>
                <a:ea typeface="DX영화자막 M" panose="02020600000000000000" pitchFamily="18" charset="-127"/>
                <a:cs typeface="둥근모꼴" panose="020B0500000000000000" pitchFamily="50" charset="-127"/>
              </a:rPr>
              <a:t>다중회귀분석</a:t>
            </a:r>
            <a:endParaRPr kumimoji="0" lang="ko-KR" altLang="en-US" sz="9600" b="1" i="1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둥근모꼴" panose="020B0500000000000000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094C6ED-3E43-43DA-9A03-85FD5FC5FDA4}"/>
              </a:ext>
            </a:extLst>
          </p:cNvPr>
          <p:cNvSpPr/>
          <p:nvPr/>
        </p:nvSpPr>
        <p:spPr>
          <a:xfrm>
            <a:off x="9111787" y="12675"/>
            <a:ext cx="3134191" cy="186204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11500" dirty="0">
                <a:solidFill>
                  <a:srgbClr val="FF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수정</a:t>
            </a:r>
            <a:endParaRPr lang="en-US" altLang="ko-KR" sz="11500" dirty="0">
              <a:solidFill>
                <a:srgbClr val="FF0000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5891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D378B4-1A35-46BC-AE33-97DE507C1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8444" y="701777"/>
            <a:ext cx="6098813" cy="5360990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A858CE4E-5880-4C05-9CE6-16114640F4F7}"/>
              </a:ext>
            </a:extLst>
          </p:cNvPr>
          <p:cNvSpPr/>
          <p:nvPr/>
        </p:nvSpPr>
        <p:spPr>
          <a:xfrm>
            <a:off x="100134" y="114030"/>
            <a:ext cx="4349589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Pearson </a:t>
            </a:r>
            <a:r>
              <a:rPr lang="ko-KR" altLang="en-US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상관분석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248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회귀분석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DCF429-83EE-4E37-93CC-5C64CCAE2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8411" y="1201938"/>
            <a:ext cx="9212486" cy="217692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002A6B5-A4C8-4D83-AA95-F76216A9F46E}"/>
              </a:ext>
            </a:extLst>
          </p:cNvPr>
          <p:cNvSpPr txBox="1"/>
          <p:nvPr/>
        </p:nvSpPr>
        <p:spPr>
          <a:xfrm>
            <a:off x="2915343" y="3550796"/>
            <a:ext cx="6098458" cy="25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변수선택법</a:t>
            </a:r>
            <a:endParaRPr lang="en-US" altLang="ko-KR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전진선택법(</a:t>
            </a: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Forward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Selection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)</a:t>
            </a:r>
            <a:endParaRPr lang="en-US" altLang="ko-KR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후진소거법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(</a:t>
            </a: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Backward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Elimination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)</a:t>
            </a:r>
            <a:endParaRPr lang="en-US" altLang="ko-KR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단계적선택법(</a:t>
            </a: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Stepwise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</a:t>
            </a: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Selection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)</a:t>
            </a:r>
            <a:endParaRPr lang="en-US" altLang="ko-KR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2. </a:t>
            </a:r>
            <a:r>
              <a:rPr lang="ko-KR" altLang="en-US" dirty="0" err="1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다중공선성</a:t>
            </a:r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3258668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회귀분석 진행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E876EA-05C1-4C5D-BBDE-8E7BEF173EC9}"/>
              </a:ext>
            </a:extLst>
          </p:cNvPr>
          <p:cNvSpPr/>
          <p:nvPr/>
        </p:nvSpPr>
        <p:spPr>
          <a:xfrm>
            <a:off x="420611" y="1069051"/>
            <a:ext cx="3480704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단계적선택법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54BEA3-EBDB-44C6-8A2C-B76900C2D1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35" y="5455108"/>
            <a:ext cx="916163" cy="10622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A9A933-FC59-4D98-A8C9-DF371F549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76" y="1613534"/>
            <a:ext cx="4713453" cy="44662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BAF14C-75EC-40D4-ACE3-A0400A9EA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655" y="441197"/>
            <a:ext cx="3973237" cy="56607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45AEE37-9E2E-4032-9290-15C16E046EB6}"/>
              </a:ext>
            </a:extLst>
          </p:cNvPr>
          <p:cNvSpPr/>
          <p:nvPr/>
        </p:nvSpPr>
        <p:spPr>
          <a:xfrm>
            <a:off x="8559538" y="2773835"/>
            <a:ext cx="386499" cy="2401660"/>
          </a:xfrm>
          <a:prstGeom prst="rect">
            <a:avLst/>
          </a:prstGeom>
          <a:noFill/>
          <a:ln w="38100">
            <a:solidFill>
              <a:srgbClr val="E6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7A8E49-5E8F-42B0-8990-407FC1CCF2BD}"/>
              </a:ext>
            </a:extLst>
          </p:cNvPr>
          <p:cNvSpPr/>
          <p:nvPr/>
        </p:nvSpPr>
        <p:spPr>
          <a:xfrm>
            <a:off x="8254483" y="850530"/>
            <a:ext cx="1483877" cy="260646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A3750D-5F78-42B9-B55F-B7A9CA775088}"/>
              </a:ext>
            </a:extLst>
          </p:cNvPr>
          <p:cNvSpPr/>
          <p:nvPr/>
        </p:nvSpPr>
        <p:spPr>
          <a:xfrm>
            <a:off x="6263148" y="4643997"/>
            <a:ext cx="2682889" cy="225460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605EBE-A144-4305-813E-23F24886F08E}"/>
              </a:ext>
            </a:extLst>
          </p:cNvPr>
          <p:cNvSpPr/>
          <p:nvPr/>
        </p:nvSpPr>
        <p:spPr>
          <a:xfrm>
            <a:off x="8254483" y="850529"/>
            <a:ext cx="1377197" cy="218522"/>
          </a:xfrm>
          <a:prstGeom prst="rect">
            <a:avLst/>
          </a:prstGeom>
          <a:noFill/>
          <a:ln w="38100">
            <a:solidFill>
              <a:srgbClr val="E6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165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회귀분석 진행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B6064D6-861B-4137-8D27-BB3F1EE41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693" y="1829983"/>
            <a:ext cx="11595849" cy="13688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5BB48FF-9C31-4C63-85E0-C57DEC1AC0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2794" y="3544371"/>
            <a:ext cx="4715247" cy="125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55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회귀분석 진행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19F7E3-037E-4A36-8A70-47C605EA1FA1}"/>
              </a:ext>
            </a:extLst>
          </p:cNvPr>
          <p:cNvSpPr/>
          <p:nvPr/>
        </p:nvSpPr>
        <p:spPr>
          <a:xfrm>
            <a:off x="257612" y="998367"/>
            <a:ext cx="1108792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다중공선성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확인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345FB3-3330-4CEE-AF49-71C71FD09E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7458" y="1527149"/>
            <a:ext cx="2772147" cy="39970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E9400F-9DAF-406C-9973-E7E79F8C67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73" y="819642"/>
            <a:ext cx="5378712" cy="537871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831E7E-58DB-4F92-9F6D-254EE1EA1BC1}"/>
              </a:ext>
            </a:extLst>
          </p:cNvPr>
          <p:cNvSpPr/>
          <p:nvPr/>
        </p:nvSpPr>
        <p:spPr>
          <a:xfrm>
            <a:off x="2844405" y="1528600"/>
            <a:ext cx="1369126" cy="3992597"/>
          </a:xfrm>
          <a:prstGeom prst="rect">
            <a:avLst/>
          </a:prstGeom>
          <a:noFill/>
          <a:ln w="38100">
            <a:solidFill>
              <a:srgbClr val="E6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AA8438-F533-4863-9E55-771321A851E5}"/>
              </a:ext>
            </a:extLst>
          </p:cNvPr>
          <p:cNvSpPr txBox="1"/>
          <p:nvPr/>
        </p:nvSpPr>
        <p:spPr>
          <a:xfrm>
            <a:off x="2361937" y="5721211"/>
            <a:ext cx="388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모든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VIF Factor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가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10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이하임을 확인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681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회귀분석 진행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8B6CC4-7DCF-483B-AFE2-2EBF1153A7BC}"/>
              </a:ext>
            </a:extLst>
          </p:cNvPr>
          <p:cNvSpPr/>
          <p:nvPr/>
        </p:nvSpPr>
        <p:spPr>
          <a:xfrm>
            <a:off x="257612" y="998367"/>
            <a:ext cx="1108792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다중공선성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확인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8231EF-B639-4898-A1C4-64C3632FA3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0113" y="1441356"/>
            <a:ext cx="7914802" cy="27815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75E325-48B1-49DF-904C-61E3F34CF6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514" y="3175716"/>
            <a:ext cx="3843744" cy="295182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1C2B40-F573-4A33-9B43-82055A775C09}"/>
              </a:ext>
            </a:extLst>
          </p:cNvPr>
          <p:cNvSpPr/>
          <p:nvPr/>
        </p:nvSpPr>
        <p:spPr>
          <a:xfrm>
            <a:off x="9143828" y="3145256"/>
            <a:ext cx="514026" cy="2948485"/>
          </a:xfrm>
          <a:prstGeom prst="rect">
            <a:avLst/>
          </a:prstGeom>
          <a:noFill/>
          <a:ln w="38100">
            <a:solidFill>
              <a:srgbClr val="E6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354C2EC-0294-4C12-8242-CFC76FB1D5A5}"/>
              </a:ext>
            </a:extLst>
          </p:cNvPr>
          <p:cNvSpPr/>
          <p:nvPr/>
        </p:nvSpPr>
        <p:spPr>
          <a:xfrm>
            <a:off x="5842514" y="4937809"/>
            <a:ext cx="3865666" cy="278061"/>
          </a:xfrm>
          <a:prstGeom prst="rect">
            <a:avLst/>
          </a:prstGeom>
          <a:solidFill>
            <a:schemeClr val="accent4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122130-BD2F-4B52-A900-BF7A87E958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8769" y="4219272"/>
            <a:ext cx="4113745" cy="71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11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회귀분석 진행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19F7E3-037E-4A36-8A70-47C605EA1FA1}"/>
              </a:ext>
            </a:extLst>
          </p:cNvPr>
          <p:cNvSpPr/>
          <p:nvPr/>
        </p:nvSpPr>
        <p:spPr>
          <a:xfrm>
            <a:off x="257612" y="998367"/>
            <a:ext cx="1108792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다중공선성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확인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6F5829-825C-457C-99ED-00B30E47A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743" y="1597512"/>
            <a:ext cx="4267200" cy="28003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D8562CD-9E7C-4722-AC62-7FB28094FB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7288" y="1590404"/>
            <a:ext cx="4943475" cy="385762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1AF6E9-4DD4-45A7-8F3A-88BBFA62B8BF}"/>
              </a:ext>
            </a:extLst>
          </p:cNvPr>
          <p:cNvSpPr/>
          <p:nvPr/>
        </p:nvSpPr>
        <p:spPr>
          <a:xfrm>
            <a:off x="6096001" y="1609694"/>
            <a:ext cx="3431458" cy="2549351"/>
          </a:xfrm>
          <a:prstGeom prst="rect">
            <a:avLst/>
          </a:prstGeom>
          <a:noFill/>
          <a:ln w="38100">
            <a:solidFill>
              <a:srgbClr val="E6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946426-EA09-4AFE-9502-7758DCF0E644}"/>
              </a:ext>
            </a:extLst>
          </p:cNvPr>
          <p:cNvSpPr/>
          <p:nvPr/>
        </p:nvSpPr>
        <p:spPr>
          <a:xfrm>
            <a:off x="4213195" y="2163159"/>
            <a:ext cx="1758747" cy="235542"/>
          </a:xfrm>
          <a:prstGeom prst="rect">
            <a:avLst/>
          </a:prstGeom>
          <a:noFill/>
          <a:ln w="38100">
            <a:solidFill>
              <a:srgbClr val="E6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5E975D-935C-4781-AD16-7F6AC34D973F}"/>
              </a:ext>
            </a:extLst>
          </p:cNvPr>
          <p:cNvSpPr/>
          <p:nvPr/>
        </p:nvSpPr>
        <p:spPr>
          <a:xfrm>
            <a:off x="8181918" y="5165181"/>
            <a:ext cx="1508888" cy="245782"/>
          </a:xfrm>
          <a:prstGeom prst="rect">
            <a:avLst/>
          </a:prstGeom>
          <a:noFill/>
          <a:ln w="38100">
            <a:solidFill>
              <a:srgbClr val="E6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02E470-36FA-4D34-963D-6F5F2F632449}"/>
              </a:ext>
            </a:extLst>
          </p:cNvPr>
          <p:cNvSpPr txBox="1"/>
          <p:nvPr/>
        </p:nvSpPr>
        <p:spPr>
          <a:xfrm>
            <a:off x="3000885" y="5760939"/>
            <a:ext cx="602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P-value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0.05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귀무가설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기각</a:t>
            </a:r>
          </a:p>
        </p:txBody>
      </p:sp>
    </p:spTree>
    <p:extLst>
      <p:ext uri="{BB962C8B-B14F-4D97-AF65-F5344CB8AC3E}">
        <p14:creationId xmlns:p14="http://schemas.microsoft.com/office/powerpoint/2010/main" val="2997850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473297" y="5604161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FED7C6-842D-4B0D-BA14-923B10F7C225}"/>
              </a:ext>
            </a:extLst>
          </p:cNvPr>
          <p:cNvSpPr txBox="1"/>
          <p:nvPr/>
        </p:nvSpPr>
        <p:spPr>
          <a:xfrm>
            <a:off x="1856492" y="2497976"/>
            <a:ext cx="849581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1" i="1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둥근모꼴" panose="020B0500000000000000" pitchFamily="50" charset="-127"/>
              </a:rPr>
              <a:t>교차분석</a:t>
            </a:r>
          </a:p>
        </p:txBody>
      </p:sp>
    </p:spTree>
    <p:extLst>
      <p:ext uri="{BB962C8B-B14F-4D97-AF65-F5344CB8AC3E}">
        <p14:creationId xmlns:p14="http://schemas.microsoft.com/office/powerpoint/2010/main" val="3477422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935477" y="1023406"/>
            <a:ext cx="46420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프로젝트 수행 도구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7F9D98F-7F69-4FD4-8E18-E94E23EF40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8" t="9594" r="21812" b="5321"/>
          <a:stretch/>
        </p:blipFill>
        <p:spPr>
          <a:xfrm>
            <a:off x="49428" y="1742225"/>
            <a:ext cx="4101348" cy="22023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156E04-3072-4E34-9136-F40534BCA24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0" t="20123" r="36567" b="18505"/>
          <a:stretch/>
        </p:blipFill>
        <p:spPr>
          <a:xfrm>
            <a:off x="4211277" y="1742225"/>
            <a:ext cx="1783597" cy="2005047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E4E1338A-4F1D-4044-9CBE-F542DC04BBAC}"/>
              </a:ext>
            </a:extLst>
          </p:cNvPr>
          <p:cNvSpPr/>
          <p:nvPr/>
        </p:nvSpPr>
        <p:spPr>
          <a:xfrm>
            <a:off x="7085969" y="1027916"/>
            <a:ext cx="46420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데이터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0B3F3FA9-D928-4AB5-A4E3-CB5E8AFE05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668" y="2107969"/>
            <a:ext cx="1847500" cy="18475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B192C6EB-8EAA-4E0D-97F3-9114E142E1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84" y="2206599"/>
            <a:ext cx="1847499" cy="18474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E96F52D-1229-4FA4-9D98-4E60569706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94" y="3375413"/>
            <a:ext cx="3074248" cy="214578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92399F5-F3D8-42A8-A160-AEC86458396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8" t="23078" r="17758" b="21353"/>
          <a:stretch/>
        </p:blipFill>
        <p:spPr>
          <a:xfrm>
            <a:off x="1701748" y="3553645"/>
            <a:ext cx="3818227" cy="180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28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100133" y="113026"/>
            <a:ext cx="293061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방법론 모델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061D2D8-A95C-4131-9641-EAB4E809C1BF}"/>
              </a:ext>
            </a:extLst>
          </p:cNvPr>
          <p:cNvSpPr txBox="1"/>
          <p:nvPr/>
        </p:nvSpPr>
        <p:spPr>
          <a:xfrm>
            <a:off x="1162036" y="1258461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종합분석</a:t>
            </a:r>
            <a:r>
              <a:rPr lang="en-US" altLang="ko-KR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- </a:t>
            </a:r>
            <a:r>
              <a:rPr lang="ko-KR" altLang="en-US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교차분석</a:t>
            </a:r>
          </a:p>
        </p:txBody>
      </p:sp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F0C1FAE3-8023-4E2C-A2A3-2E1B4446B2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4796070"/>
              </p:ext>
            </p:extLst>
          </p:nvPr>
        </p:nvGraphicFramePr>
        <p:xfrm>
          <a:off x="100133" y="1677055"/>
          <a:ext cx="4502864" cy="3252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9883">
                  <a:extLst>
                    <a:ext uri="{9D8B030D-6E8A-4147-A177-3AD203B41FA5}">
                      <a16:colId xmlns:a16="http://schemas.microsoft.com/office/drawing/2014/main" val="1625533977"/>
                    </a:ext>
                  </a:extLst>
                </a:gridCol>
                <a:gridCol w="1119883">
                  <a:extLst>
                    <a:ext uri="{9D8B030D-6E8A-4147-A177-3AD203B41FA5}">
                      <a16:colId xmlns:a16="http://schemas.microsoft.com/office/drawing/2014/main" val="2733589816"/>
                    </a:ext>
                  </a:extLst>
                </a:gridCol>
                <a:gridCol w="1131549">
                  <a:extLst>
                    <a:ext uri="{9D8B030D-6E8A-4147-A177-3AD203B41FA5}">
                      <a16:colId xmlns:a16="http://schemas.microsoft.com/office/drawing/2014/main" val="2707277637"/>
                    </a:ext>
                  </a:extLst>
                </a:gridCol>
                <a:gridCol w="1131549">
                  <a:extLst>
                    <a:ext uri="{9D8B030D-6E8A-4147-A177-3AD203B41FA5}">
                      <a16:colId xmlns:a16="http://schemas.microsoft.com/office/drawing/2014/main" val="1804781448"/>
                    </a:ext>
                  </a:extLst>
                </a:gridCol>
              </a:tblGrid>
              <a:tr h="509223">
                <a:tc rowSpan="2" grid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 </a:t>
                      </a:r>
                      <a:endParaRPr lang="ko-KR" altLang="en-US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97481" marR="97481" marT="48740" marB="487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교통 취약성</a:t>
                      </a:r>
                      <a:endParaRPr lang="ko-KR" altLang="en-US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97481" marR="97481" marT="48740" marB="487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825015"/>
                  </a:ext>
                </a:extLst>
              </a:tr>
              <a:tr h="84428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하위</a:t>
                      </a:r>
                      <a:r>
                        <a:rPr lang="en-US" altLang="ko-KR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50%</a:t>
                      </a:r>
                      <a:endParaRPr lang="ko-KR" altLang="en-US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하위</a:t>
                      </a:r>
                      <a:r>
                        <a:rPr lang="en-US" altLang="ko-KR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25%</a:t>
                      </a:r>
                      <a:endParaRPr lang="ko-KR" altLang="en-US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794957"/>
                  </a:ext>
                </a:extLst>
              </a:tr>
              <a:tr h="941726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물리적</a:t>
                      </a: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환경</a:t>
                      </a: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적합성</a:t>
                      </a:r>
                      <a:endParaRPr lang="ko-KR" altLang="en-US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97481" marR="97481" marT="48740" marB="487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상위 </a:t>
                      </a:r>
                      <a:r>
                        <a:rPr lang="en-US" altLang="ko-KR" sz="1600" u="none" strike="noStrike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20%</a:t>
                      </a:r>
                      <a:endParaRPr lang="ko-KR" altLang="en-US" sz="1600" b="0" i="0" u="none" strike="noStrike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High-Mid</a:t>
                      </a:r>
                      <a:endParaRPr lang="en-US" altLang="ko-KR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High-Low</a:t>
                      </a:r>
                      <a:endParaRPr lang="en-US" altLang="ko-KR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162377"/>
                  </a:ext>
                </a:extLst>
              </a:tr>
              <a:tr h="957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상위</a:t>
                      </a:r>
                      <a:r>
                        <a:rPr lang="en-US" altLang="ko-KR" sz="1600" u="none" strike="noStrike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50%</a:t>
                      </a:r>
                      <a:endParaRPr lang="ko-KR" altLang="en-US" sz="1600" b="0" i="0" u="none" strike="noStrike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Mid-Low</a:t>
                      </a:r>
                      <a:endParaRPr lang="en-US" altLang="ko-KR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Mid-Low</a:t>
                      </a:r>
                      <a:endParaRPr lang="en-US" altLang="ko-KR" sz="16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274214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F9BCBB0A-34A0-49CA-8114-6E465F24AA2E}"/>
              </a:ext>
            </a:extLst>
          </p:cNvPr>
          <p:cNvSpPr txBox="1"/>
          <p:nvPr/>
        </p:nvSpPr>
        <p:spPr>
          <a:xfrm>
            <a:off x="667973" y="5044946"/>
            <a:ext cx="3367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Table2.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교차분석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2x2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테이블</a:t>
            </a:r>
            <a:endParaRPr lang="ko-KR" altLang="en-US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9771435-C5A4-4FDD-9AA9-874FC6B07B1C}"/>
              </a:ext>
            </a:extLst>
          </p:cNvPr>
          <p:cNvSpPr txBox="1"/>
          <p:nvPr/>
        </p:nvSpPr>
        <p:spPr>
          <a:xfrm>
            <a:off x="2351565" y="5752312"/>
            <a:ext cx="69255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997" indent="27719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1" u="none" strike="noStrike" dirty="0" err="1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환경적합도지수와</a:t>
            </a:r>
            <a:r>
              <a:rPr lang="ko-KR" altLang="en-US" sz="1600" b="0" i="1" u="none" strike="noStrike" dirty="0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교통 취약성지수를 </a:t>
            </a:r>
            <a:r>
              <a:rPr lang="en-US" altLang="ko-KR" sz="1600" b="0" i="1" u="none" strike="noStrike" dirty="0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4</a:t>
            </a:r>
            <a:r>
              <a:rPr lang="ko-KR" altLang="en-US" sz="1600" b="0" i="1" u="none" strike="noStrike" dirty="0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분위수로 구분하여</a:t>
            </a:r>
            <a:endParaRPr lang="en-US" altLang="ko-KR" sz="1600" b="0" i="1" u="none" strike="noStrike" dirty="0">
              <a:solidFill>
                <a:srgbClr val="000000"/>
              </a:solidFill>
              <a:effectLst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179997" indent="27719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1" u="none" strike="noStrike" dirty="0">
                <a:solidFill>
                  <a:srgbClr val="000000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교차분석한 지점을 자전거 활성화에 영향을 미치는 지표로 선정</a:t>
            </a:r>
            <a:endParaRPr lang="ko-KR" altLang="en-US" sz="1600" i="1" dirty="0"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D310FCF1-DE5F-42DE-8932-CD2FE4DFA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657" y="2422491"/>
            <a:ext cx="2496601" cy="3252312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0E2BFCF0-3F83-41C8-8EEB-9176E5703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523" y="1230488"/>
            <a:ext cx="4657725" cy="4362450"/>
          </a:xfrm>
          <a:prstGeom prst="rect">
            <a:avLst/>
          </a:prstGeom>
        </p:spPr>
      </p:pic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FE75378-BE74-4A4F-A860-9ABD4F97881E}"/>
              </a:ext>
            </a:extLst>
          </p:cNvPr>
          <p:cNvGrpSpPr/>
          <p:nvPr/>
        </p:nvGrpSpPr>
        <p:grpSpPr>
          <a:xfrm>
            <a:off x="4680657" y="812134"/>
            <a:ext cx="2496601" cy="1658851"/>
            <a:chOff x="4616959" y="1346786"/>
            <a:chExt cx="2004062" cy="1658851"/>
          </a:xfrm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8CB76C61-A229-4DFF-8552-D6EAADCA6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1197" r="16644"/>
            <a:stretch/>
          </p:blipFill>
          <p:spPr>
            <a:xfrm>
              <a:off x="4616959" y="1716118"/>
              <a:ext cx="2004062" cy="1289519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0B088A97-AA36-4074-BCB3-C518A1409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9449" r="16644" b="35165"/>
            <a:stretch/>
          </p:blipFill>
          <p:spPr>
            <a:xfrm>
              <a:off x="4616959" y="1346786"/>
              <a:ext cx="2004062" cy="369332"/>
            </a:xfrm>
            <a:prstGeom prst="rect">
              <a:avLst/>
            </a:prstGeom>
          </p:spPr>
        </p:pic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9CD164F3-BD4A-402A-9963-11D7FBA4AA4D}"/>
                </a:ext>
              </a:extLst>
            </p:cNvPr>
            <p:cNvSpPr/>
            <p:nvPr/>
          </p:nvSpPr>
          <p:spPr>
            <a:xfrm>
              <a:off x="4616959" y="1716118"/>
              <a:ext cx="2004062" cy="87169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58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97E7F-7FEB-407B-A264-449D976FE987}"/>
              </a:ext>
            </a:extLst>
          </p:cNvPr>
          <p:cNvSpPr txBox="1"/>
          <p:nvPr/>
        </p:nvSpPr>
        <p:spPr>
          <a:xfrm>
            <a:off x="2211085" y="1207119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종합분석 </a:t>
            </a:r>
            <a:r>
              <a:rPr lang="en-US" altLang="ko-KR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- </a:t>
            </a:r>
            <a:r>
              <a:rPr lang="ko-KR" altLang="en-US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교차분석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1884112-C6A0-47EB-8A08-00D21400FF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6479184"/>
              </p:ext>
            </p:extLst>
          </p:nvPr>
        </p:nvGraphicFramePr>
        <p:xfrm>
          <a:off x="7253207" y="1651282"/>
          <a:ext cx="4069904" cy="30461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2204">
                  <a:extLst>
                    <a:ext uri="{9D8B030D-6E8A-4147-A177-3AD203B41FA5}">
                      <a16:colId xmlns:a16="http://schemas.microsoft.com/office/drawing/2014/main" val="1625533977"/>
                    </a:ext>
                  </a:extLst>
                </a:gridCol>
                <a:gridCol w="1012204">
                  <a:extLst>
                    <a:ext uri="{9D8B030D-6E8A-4147-A177-3AD203B41FA5}">
                      <a16:colId xmlns:a16="http://schemas.microsoft.com/office/drawing/2014/main" val="2733589816"/>
                    </a:ext>
                  </a:extLst>
                </a:gridCol>
                <a:gridCol w="1022748">
                  <a:extLst>
                    <a:ext uri="{9D8B030D-6E8A-4147-A177-3AD203B41FA5}">
                      <a16:colId xmlns:a16="http://schemas.microsoft.com/office/drawing/2014/main" val="2707277637"/>
                    </a:ext>
                  </a:extLst>
                </a:gridCol>
                <a:gridCol w="1022748">
                  <a:extLst>
                    <a:ext uri="{9D8B030D-6E8A-4147-A177-3AD203B41FA5}">
                      <a16:colId xmlns:a16="http://schemas.microsoft.com/office/drawing/2014/main" val="1804781448"/>
                    </a:ext>
                  </a:extLst>
                </a:gridCol>
              </a:tblGrid>
              <a:tr h="473094">
                <a:tc rowSpan="2" grid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 </a:t>
                      </a:r>
                      <a:endParaRPr lang="ko-KR" altLang="en-US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97481" marR="97481" marT="48740" marB="487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교통 취약성</a:t>
                      </a:r>
                      <a:endParaRPr lang="ko-KR" altLang="en-US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97481" marR="97481" marT="48740" marB="487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825015"/>
                  </a:ext>
                </a:extLst>
              </a:tr>
              <a:tr h="78438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하위</a:t>
                      </a:r>
                      <a:r>
                        <a:rPr lang="en-US" altLang="ko-KR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50%</a:t>
                      </a:r>
                      <a:endParaRPr lang="ko-KR" altLang="en-US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하위</a:t>
                      </a:r>
                      <a:r>
                        <a:rPr lang="en-US" altLang="ko-KR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25%</a:t>
                      </a:r>
                      <a:endParaRPr lang="ko-KR" altLang="en-US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794957"/>
                  </a:ext>
                </a:extLst>
              </a:tr>
              <a:tr h="874911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물리적</a:t>
                      </a:r>
                      <a:endParaRPr lang="ko-KR" altLang="en-US" sz="640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환경</a:t>
                      </a:r>
                      <a:endParaRPr lang="ko-KR" altLang="en-US" sz="640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적합성</a:t>
                      </a:r>
                      <a:endParaRPr lang="ko-KR" altLang="en-US" sz="64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97481" marR="97481" marT="48740" marB="487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상위 </a:t>
                      </a:r>
                      <a:r>
                        <a:rPr lang="en-US" altLang="ko-KR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20%</a:t>
                      </a:r>
                      <a:endParaRPr lang="ko-KR" altLang="en-US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2</a:t>
                      </a:r>
                      <a:endParaRPr lang="en-US" altLang="ko-KR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b="0" i="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1</a:t>
                      </a:r>
                      <a:endParaRPr lang="en-US" altLang="ko-KR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162377"/>
                  </a:ext>
                </a:extLst>
              </a:tr>
              <a:tr h="8891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u="none" strike="noStrike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상위</a:t>
                      </a:r>
                      <a:r>
                        <a:rPr lang="en-US" altLang="ko-KR" sz="2100" u="none" strike="noStrike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50%</a:t>
                      </a:r>
                      <a:endParaRPr lang="ko-KR" altLang="en-US" sz="7000" b="0" i="0" u="none" strike="noStrike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4</a:t>
                      </a:r>
                      <a:endParaRPr lang="en-US" altLang="ko-KR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100" u="none" strike="noStrike" dirty="0">
                          <a:effectLst/>
                          <a:latin typeface="DX유니고딕 115" panose="02020600000000000000" pitchFamily="18" charset="-127"/>
                          <a:ea typeface="DX유니고딕 115" panose="02020600000000000000" pitchFamily="18" charset="-127"/>
                        </a:rPr>
                        <a:t>3</a:t>
                      </a:r>
                      <a:endParaRPr lang="en-US" altLang="ko-KR" sz="7000" b="0" i="0" u="none" strike="noStrike" dirty="0">
                        <a:effectLst/>
                        <a:latin typeface="DX유니고딕 115" panose="02020600000000000000" pitchFamily="18" charset="-127"/>
                        <a:ea typeface="DX유니고딕 115" panose="02020600000000000000" pitchFamily="18" charset="-127"/>
                      </a:endParaRPr>
                    </a:p>
                  </a:txBody>
                  <a:tcPr marL="84448" marR="84448" marT="84448" marB="84448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27421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1DCCEFA-1402-4E58-BCEE-5759DE340AF9}"/>
              </a:ext>
            </a:extLst>
          </p:cNvPr>
          <p:cNvSpPr txBox="1"/>
          <p:nvPr/>
        </p:nvSpPr>
        <p:spPr>
          <a:xfrm>
            <a:off x="0" y="5334413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997" indent="27719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8B7B6F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 교통 취약성과 물리적 환경 적합성이라는 상이한 </a:t>
            </a:r>
            <a:r>
              <a:rPr lang="ko-KR" altLang="en-US" sz="1800" b="1" i="0" u="none" strike="noStrike" dirty="0" err="1">
                <a:solidFill>
                  <a:srgbClr val="8B7B6F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지수간의</a:t>
            </a:r>
            <a:r>
              <a:rPr lang="ko-KR" altLang="en-US" sz="1800" b="1" i="0" u="none" strike="noStrike" dirty="0">
                <a:solidFill>
                  <a:srgbClr val="8B7B6F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비교를 위해  사분위수 내에서 교차분석을 진행</a:t>
            </a:r>
            <a:endParaRPr lang="en-US" altLang="ko-KR" sz="1800" b="1" i="0" u="none" strike="noStrike" dirty="0">
              <a:solidFill>
                <a:srgbClr val="8B7B6F"/>
              </a:solidFill>
              <a:effectLst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179997" indent="27719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8B7B6F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결과를 도출하기 위해 </a:t>
            </a:r>
            <a:r>
              <a:rPr lang="en-US" altLang="ko-KR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4</a:t>
            </a:r>
            <a:r>
              <a:rPr lang="ko-KR" altLang="en-US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분위수를 기준으로 </a:t>
            </a:r>
            <a:r>
              <a:rPr lang="ko-KR" altLang="en-US" sz="1800" b="1" i="0" u="none" strike="noStrike" dirty="0">
                <a:solidFill>
                  <a:srgbClr val="8B7B6F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교통 취약성 하위 </a:t>
            </a:r>
            <a:r>
              <a:rPr lang="en-US" altLang="ko-KR" sz="1800" b="1" i="0" u="none" strike="noStrike" dirty="0">
                <a:solidFill>
                  <a:srgbClr val="8B7B6F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25%, 50% </a:t>
            </a:r>
            <a:r>
              <a:rPr lang="ko-KR" altLang="en-US" sz="1800" b="1" i="0" u="none" strike="noStrike" dirty="0">
                <a:solidFill>
                  <a:srgbClr val="8B7B6F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및 환경 적합성 상위 </a:t>
            </a:r>
            <a:r>
              <a:rPr lang="en-US" altLang="ko-KR" sz="1800" b="1" i="0" u="none" strike="noStrike" dirty="0">
                <a:solidFill>
                  <a:srgbClr val="8B7B6F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25%, 50% </a:t>
            </a:r>
            <a:r>
              <a:rPr lang="ko-KR" altLang="en-US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를</a:t>
            </a:r>
            <a:endParaRPr lang="en-US" altLang="ko-KR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179997" indent="27719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8B7B6F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기준으로 </a:t>
            </a:r>
            <a:r>
              <a:rPr lang="ko-KR" altLang="en-US" b="1" dirty="0">
                <a:solidFill>
                  <a:srgbClr val="8B7B6F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교차분석 후 공공의 목적을 가지는 </a:t>
            </a:r>
            <a:r>
              <a:rPr lang="en-US" altLang="ko-KR" b="1" dirty="0">
                <a:solidFill>
                  <a:srgbClr val="8B7B6F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pm</a:t>
            </a:r>
            <a:r>
              <a:rPr lang="ko-KR" altLang="en-US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도입에 영향을 미치는 지표로 선정</a:t>
            </a:r>
            <a:endParaRPr lang="ko-KR" altLang="en-US" b="1" dirty="0">
              <a:solidFill>
                <a:srgbClr val="8B7B6F"/>
              </a:solidFill>
              <a:effectLst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F51078-3822-445F-9AA4-4CEEFC4E0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933" b="27708"/>
          <a:stretch/>
        </p:blipFill>
        <p:spPr>
          <a:xfrm>
            <a:off x="280009" y="1651283"/>
            <a:ext cx="2724448" cy="23082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F83E02-5FF1-45B0-A023-DAEE273CDA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104"/>
          <a:stretch/>
        </p:blipFill>
        <p:spPr>
          <a:xfrm>
            <a:off x="3193560" y="1651282"/>
            <a:ext cx="3285401" cy="23082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8FF723-396F-4136-8F0D-78D7B3BA7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710"/>
          <a:stretch/>
        </p:blipFill>
        <p:spPr>
          <a:xfrm>
            <a:off x="280009" y="4109207"/>
            <a:ext cx="6198952" cy="56363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9E14B6-9FC4-47DF-AD85-C295028F278A}"/>
              </a:ext>
            </a:extLst>
          </p:cNvPr>
          <p:cNvSpPr/>
          <p:nvPr/>
        </p:nvSpPr>
        <p:spPr>
          <a:xfrm>
            <a:off x="100133" y="113026"/>
            <a:ext cx="223651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교차분석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712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A97E7F-7FEB-407B-A264-449D976FE987}"/>
              </a:ext>
            </a:extLst>
          </p:cNvPr>
          <p:cNvSpPr txBox="1"/>
          <p:nvPr/>
        </p:nvSpPr>
        <p:spPr>
          <a:xfrm>
            <a:off x="2211084" y="1207119"/>
            <a:ext cx="364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종합분석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–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 결과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9E14B6-9FC4-47DF-AD85-C295028F278A}"/>
              </a:ext>
            </a:extLst>
          </p:cNvPr>
          <p:cNvSpPr/>
          <p:nvPr/>
        </p:nvSpPr>
        <p:spPr>
          <a:xfrm>
            <a:off x="100133" y="113026"/>
            <a:ext cx="223651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교차분석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4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473297" y="5604161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FED7C6-842D-4B0D-BA14-923B10F7C225}"/>
              </a:ext>
            </a:extLst>
          </p:cNvPr>
          <p:cNvSpPr txBox="1"/>
          <p:nvPr/>
        </p:nvSpPr>
        <p:spPr>
          <a:xfrm>
            <a:off x="-8167" y="2644494"/>
            <a:ext cx="1219200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600" b="1" i="1" u="none" strike="noStrike" kern="1200" cap="none" spc="0" normalizeH="0" baseline="0" noProof="0" dirty="0" err="1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둥근모꼴" panose="020B0500000000000000" pitchFamily="50" charset="-127"/>
              </a:rPr>
              <a:t>도입지</a:t>
            </a:r>
            <a:r>
              <a:rPr kumimoji="0" lang="ko-KR" altLang="en-US" sz="9600" b="1" i="1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둥근모꼴" panose="020B0500000000000000" pitchFamily="50" charset="-127"/>
              </a:rPr>
              <a:t> 우선순위 선정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186456-7AD8-4D74-A139-308F6D92072B}"/>
              </a:ext>
            </a:extLst>
          </p:cNvPr>
          <p:cNvSpPr/>
          <p:nvPr/>
        </p:nvSpPr>
        <p:spPr>
          <a:xfrm>
            <a:off x="9111787" y="12675"/>
            <a:ext cx="3134191" cy="1862048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11500" dirty="0">
                <a:solidFill>
                  <a:srgbClr val="FF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수정</a:t>
            </a:r>
            <a:endParaRPr lang="en-US" altLang="ko-KR" sz="11500" dirty="0">
              <a:solidFill>
                <a:srgbClr val="FF0000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815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8">
            <a:extLst>
              <a:ext uri="{FF2B5EF4-FFF2-40B4-BE49-F238E27FC236}">
                <a16:creationId xmlns:a16="http://schemas.microsoft.com/office/drawing/2014/main" id="{CB167952-7F28-4080-AD61-549CF16F4F6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3FB03BD7-1843-4003-8DDC-55BEB41F10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0">
              <a:extLst>
                <a:ext uri="{FF2B5EF4-FFF2-40B4-BE49-F238E27FC236}">
                  <a16:creationId xmlns:a16="http://schemas.microsoft.com/office/drawing/2014/main" id="{5D1E19B3-7241-4688-82BD-54AE8B205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1">
              <a:extLst>
                <a:ext uri="{FF2B5EF4-FFF2-40B4-BE49-F238E27FC236}">
                  <a16:creationId xmlns:a16="http://schemas.microsoft.com/office/drawing/2014/main" id="{E47EA304-3C59-49D6-A7D5-FE7468046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2">
              <a:extLst>
                <a:ext uri="{FF2B5EF4-FFF2-40B4-BE49-F238E27FC236}">
                  <a16:creationId xmlns:a16="http://schemas.microsoft.com/office/drawing/2014/main" id="{50FCA144-C9AA-4B87-A0DA-8F6E31EDF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3">
              <a:extLst>
                <a:ext uri="{FF2B5EF4-FFF2-40B4-BE49-F238E27FC236}">
                  <a16:creationId xmlns:a16="http://schemas.microsoft.com/office/drawing/2014/main" id="{B59CB47E-FB87-4DA8-A6F5-5B1963B18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4">
              <a:extLst>
                <a:ext uri="{FF2B5EF4-FFF2-40B4-BE49-F238E27FC236}">
                  <a16:creationId xmlns:a16="http://schemas.microsoft.com/office/drawing/2014/main" id="{39CAE9F0-B2EA-4338-8330-6872908A9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AC9208D6-9557-4F5D-AF0D-692DECDEC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Rectangle 16">
              <a:extLst>
                <a:ext uri="{FF2B5EF4-FFF2-40B4-BE49-F238E27FC236}">
                  <a16:creationId xmlns:a16="http://schemas.microsoft.com/office/drawing/2014/main" id="{BA4D9252-6FF1-41C3-9320-26BA910B1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Rectangle 17">
              <a:extLst>
                <a:ext uri="{FF2B5EF4-FFF2-40B4-BE49-F238E27FC236}">
                  <a16:creationId xmlns:a16="http://schemas.microsoft.com/office/drawing/2014/main" id="{F24F3C37-8AAB-4E90-9CBF-A75E5D8E3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Rectangle 18">
              <a:extLst>
                <a:ext uri="{FF2B5EF4-FFF2-40B4-BE49-F238E27FC236}">
                  <a16:creationId xmlns:a16="http://schemas.microsoft.com/office/drawing/2014/main" id="{30BF9263-2C62-43D8-BD41-2BD1978B9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DF100A67-0705-4981-832F-9F16C28C3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2">
              <a:extLst>
                <a:ext uri="{FF2B5EF4-FFF2-40B4-BE49-F238E27FC236}">
                  <a16:creationId xmlns:a16="http://schemas.microsoft.com/office/drawing/2014/main" id="{C83854AC-63AC-4941-A914-A1DAAC49D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DB8B9CBC-B360-4EB7-BD17-BCD4A17E8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4">
              <a:extLst>
                <a:ext uri="{FF2B5EF4-FFF2-40B4-BE49-F238E27FC236}">
                  <a16:creationId xmlns:a16="http://schemas.microsoft.com/office/drawing/2014/main" id="{324CED3C-9EE1-4EA8-80D4-876703B40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6899D6D6-A840-4F9A-A77C-A519115E1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6">
              <a:extLst>
                <a:ext uri="{FF2B5EF4-FFF2-40B4-BE49-F238E27FC236}">
                  <a16:creationId xmlns:a16="http://schemas.microsoft.com/office/drawing/2014/main" id="{66629815-C9D8-41C1-8E8B-D3AB943A1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Rectangle 27">
              <a:extLst>
                <a:ext uri="{FF2B5EF4-FFF2-40B4-BE49-F238E27FC236}">
                  <a16:creationId xmlns:a16="http://schemas.microsoft.com/office/drawing/2014/main" id="{FA1F1F7D-A51B-4150-BF83-EB9263744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25D79A-EEB6-466F-B2DF-F613F7686898}"/>
              </a:ext>
            </a:extLst>
          </p:cNvPr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7" name="정육면체 16">
              <a:extLst>
                <a:ext uri="{FF2B5EF4-FFF2-40B4-BE49-F238E27FC236}">
                  <a16:creationId xmlns:a16="http://schemas.microsoft.com/office/drawing/2014/main" id="{73FB6951-121D-4CF2-8E93-26B7CCDA40DB}"/>
                </a:ext>
              </a:extLst>
            </p:cNvPr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18" name="정육면체 17">
              <a:extLst>
                <a:ext uri="{FF2B5EF4-FFF2-40B4-BE49-F238E27FC236}">
                  <a16:creationId xmlns:a16="http://schemas.microsoft.com/office/drawing/2014/main" id="{A57025CF-F2BF-47FB-8741-9185378CD5AE}"/>
                </a:ext>
              </a:extLst>
            </p:cNvPr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EE71768-4986-4CE4-8DAC-789C5505F9EA}"/>
                </a:ext>
              </a:extLst>
            </p:cNvPr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BBCC9F3-FC85-432A-86E3-86C725DCC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5666C5-9C74-4CD4-9C8F-AF64D69685BE}"/>
                </a:ext>
              </a:extLst>
            </p:cNvPr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B69609F-E650-4E9F-A374-2D274DADE63B}"/>
                </a:ext>
              </a:extLst>
            </p:cNvPr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-25706" y="6411407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727046C-7317-4545-95FF-3D7ACEF120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DEC9D62-9892-40C1-B8AA-A3BEC340D0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sp>
        <p:nvSpPr>
          <p:cNvPr id="43" name="Freeform 5">
            <a:extLst>
              <a:ext uri="{FF2B5EF4-FFF2-40B4-BE49-F238E27FC236}">
                <a16:creationId xmlns:a16="http://schemas.microsoft.com/office/drawing/2014/main" id="{4D711D03-3438-4D5E-AE8F-E2383107E448}"/>
              </a:ext>
            </a:extLst>
          </p:cNvPr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A32EA1B9-002B-4BFF-A3CB-E5000A5617C1}"/>
              </a:ext>
            </a:extLst>
          </p:cNvPr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0F22CC99-B574-4DCD-8E9F-83C1361F1967}"/>
              </a:ext>
            </a:extLst>
          </p:cNvPr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EF45E66-EF87-4BC5-88FD-39131474A4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A1D0C7-8883-4AD2-8F25-6AF9A09757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37" y="5716801"/>
            <a:ext cx="744338" cy="744338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5FAE21CF-C6E9-4BB9-8BF6-B4C0C848BDFC}"/>
              </a:ext>
            </a:extLst>
          </p:cNvPr>
          <p:cNvSpPr/>
          <p:nvPr/>
        </p:nvSpPr>
        <p:spPr>
          <a:xfrm>
            <a:off x="100133" y="113026"/>
            <a:ext cx="3929281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교통취약지 분석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D226A6-FAAA-47E0-913A-053A7B508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303" y="1653162"/>
            <a:ext cx="6664448" cy="4426128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49F2EF30-6F21-4F37-AAD5-FA20D94E30D9}"/>
              </a:ext>
            </a:extLst>
          </p:cNvPr>
          <p:cNvSpPr/>
          <p:nvPr/>
        </p:nvSpPr>
        <p:spPr>
          <a:xfrm>
            <a:off x="6387225" y="-348835"/>
            <a:ext cx="3550725" cy="186204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1500" dirty="0">
                <a:solidFill>
                  <a:srgbClr val="FF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수정</a:t>
            </a:r>
            <a:endParaRPr lang="en-US" altLang="ko-KR" sz="11500" dirty="0">
              <a:solidFill>
                <a:srgbClr val="FF0000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7CE365A-D7B5-4B85-BC30-BBF402420C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1144" y="1669587"/>
            <a:ext cx="4503779" cy="4426128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B338939A-0D47-40C8-B693-2C65768D402F}"/>
              </a:ext>
            </a:extLst>
          </p:cNvPr>
          <p:cNvSpPr/>
          <p:nvPr/>
        </p:nvSpPr>
        <p:spPr>
          <a:xfrm>
            <a:off x="1375642" y="1131169"/>
            <a:ext cx="481977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&lt;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통근 시간대 대중교통 및 </a:t>
            </a: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자차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이동시간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&gt;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5A7F5F4-88D1-4598-BAEB-8D9B84C5B372}"/>
              </a:ext>
            </a:extLst>
          </p:cNvPr>
          <p:cNvSpPr/>
          <p:nvPr/>
        </p:nvSpPr>
        <p:spPr>
          <a:xfrm>
            <a:off x="8322230" y="1131169"/>
            <a:ext cx="300160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&lt;PM</a:t>
            </a:r>
            <a:r>
              <a:rPr lang="ko-KR" altLang="en-US" b="1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 우선도입 필요 순위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95732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2473297" y="5604161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바른생각" panose="02020600000000000000" pitchFamily="18" charset="-127"/>
              <a:ea typeface="a바른생각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FED7C6-842D-4B0D-BA14-923B10F7C225}"/>
              </a:ext>
            </a:extLst>
          </p:cNvPr>
          <p:cNvSpPr txBox="1"/>
          <p:nvPr/>
        </p:nvSpPr>
        <p:spPr>
          <a:xfrm>
            <a:off x="1610492" y="2497976"/>
            <a:ext cx="8971016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500" b="1" i="1" u="none" strike="noStrike" kern="1200" cap="none" spc="0" normalizeH="0" baseline="0" noProof="0" dirty="0" err="1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영화자막 M" panose="02020600000000000000" pitchFamily="18" charset="-127"/>
                <a:ea typeface="DX영화자막 M" panose="02020600000000000000" pitchFamily="18" charset="-127"/>
                <a:cs typeface="둥근모꼴" panose="020B0500000000000000" pitchFamily="50" charset="-127"/>
              </a:rPr>
              <a:t>워드클라우드</a:t>
            </a:r>
            <a:endParaRPr kumimoji="0" lang="ko-KR" altLang="en-US" sz="11500" b="1" i="1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영화자막 M" panose="02020600000000000000" pitchFamily="18" charset="-127"/>
              <a:ea typeface="DX영화자막 M" panose="02020600000000000000" pitchFamily="18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7604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워드클라우드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19F7E3-037E-4A36-8A70-47C605EA1FA1}"/>
              </a:ext>
            </a:extLst>
          </p:cNvPr>
          <p:cNvSpPr/>
          <p:nvPr/>
        </p:nvSpPr>
        <p:spPr>
          <a:xfrm>
            <a:off x="343191" y="1058696"/>
            <a:ext cx="1108792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2020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11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13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일 기준 네이버 뉴스 기사 제목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기사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100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개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스크래핑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C44E31-B516-439A-87E5-869437B47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066" y="2347668"/>
            <a:ext cx="6893318" cy="5050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ED3895-2986-48FD-8D9B-8B23E5908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358" y="3026081"/>
            <a:ext cx="6143718" cy="5817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E528421-7E16-47EB-B95B-CA1A22E89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077" y="3695840"/>
            <a:ext cx="6911690" cy="501655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6EB9451F-5403-48C7-9012-C83F28FC9C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599" y="1602833"/>
            <a:ext cx="4616349" cy="461634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D03FDB-A4E1-4BEE-9B6A-6A5A5511C07D}"/>
              </a:ext>
            </a:extLst>
          </p:cNvPr>
          <p:cNvSpPr/>
          <p:nvPr/>
        </p:nvSpPr>
        <p:spPr>
          <a:xfrm>
            <a:off x="8427563" y="3658500"/>
            <a:ext cx="1216058" cy="688497"/>
          </a:xfrm>
          <a:prstGeom prst="rect">
            <a:avLst/>
          </a:prstGeom>
          <a:noFill/>
          <a:ln w="38100">
            <a:solidFill>
              <a:srgbClr val="E6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AA81CB-0417-4EBB-A98C-DBDFC35F7122}"/>
              </a:ext>
            </a:extLst>
          </p:cNvPr>
          <p:cNvSpPr/>
          <p:nvPr/>
        </p:nvSpPr>
        <p:spPr>
          <a:xfrm rot="5400000">
            <a:off x="8764925" y="5066992"/>
            <a:ext cx="1513014" cy="697873"/>
          </a:xfrm>
          <a:prstGeom prst="rect">
            <a:avLst/>
          </a:prstGeom>
          <a:noFill/>
          <a:ln w="28575">
            <a:solidFill>
              <a:srgbClr val="E6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52756CD-042A-4684-82AE-1C5B295DBAFE}"/>
              </a:ext>
            </a:extLst>
          </p:cNvPr>
          <p:cNvSpPr/>
          <p:nvPr/>
        </p:nvSpPr>
        <p:spPr>
          <a:xfrm>
            <a:off x="8155757" y="2017165"/>
            <a:ext cx="1016739" cy="583044"/>
          </a:xfrm>
          <a:prstGeom prst="rect">
            <a:avLst/>
          </a:prstGeom>
          <a:noFill/>
          <a:ln w="38100">
            <a:solidFill>
              <a:srgbClr val="E6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D45E66F-6C45-43CE-B670-926FE0B99D50}"/>
              </a:ext>
            </a:extLst>
          </p:cNvPr>
          <p:cNvSpPr/>
          <p:nvPr/>
        </p:nvSpPr>
        <p:spPr>
          <a:xfrm>
            <a:off x="9870369" y="4050055"/>
            <a:ext cx="998736" cy="424972"/>
          </a:xfrm>
          <a:prstGeom prst="rect">
            <a:avLst/>
          </a:prstGeom>
          <a:noFill/>
          <a:ln w="38100">
            <a:solidFill>
              <a:srgbClr val="E6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811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 err="1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느낀점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4B86EF2D-E0DD-429B-94A6-6884FD76C846}"/>
              </a:ext>
            </a:extLst>
          </p:cNvPr>
          <p:cNvGrpSpPr/>
          <p:nvPr/>
        </p:nvGrpSpPr>
        <p:grpSpPr>
          <a:xfrm>
            <a:off x="1178988" y="1549160"/>
            <a:ext cx="4990985" cy="1294247"/>
            <a:chOff x="4412824" y="2413404"/>
            <a:chExt cx="3987853" cy="996182"/>
          </a:xfrm>
        </p:grpSpPr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B3DB7ABF-81E3-45A2-8D4B-8711D51A9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12824" y="2434734"/>
              <a:ext cx="1011977" cy="974852"/>
            </a:xfrm>
            <a:custGeom>
              <a:avLst/>
              <a:gdLst>
                <a:gd name="connsiteX0" fmla="*/ 0 w 1266537"/>
                <a:gd name="connsiteY0" fmla="*/ 0 h 1266537"/>
                <a:gd name="connsiteX1" fmla="*/ 447510 w 1266537"/>
                <a:gd name="connsiteY1" fmla="*/ 0 h 1266537"/>
                <a:gd name="connsiteX2" fmla="*/ 857023 w 1266537"/>
                <a:gd name="connsiteY2" fmla="*/ 0 h 1266537"/>
                <a:gd name="connsiteX3" fmla="*/ 1266537 w 1266537"/>
                <a:gd name="connsiteY3" fmla="*/ 0 h 1266537"/>
                <a:gd name="connsiteX4" fmla="*/ 1266537 w 1266537"/>
                <a:gd name="connsiteY4" fmla="*/ 447510 h 1266537"/>
                <a:gd name="connsiteX5" fmla="*/ 1266537 w 1266537"/>
                <a:gd name="connsiteY5" fmla="*/ 882354 h 1266537"/>
                <a:gd name="connsiteX6" fmla="*/ 1266537 w 1266537"/>
                <a:gd name="connsiteY6" fmla="*/ 1266537 h 1266537"/>
                <a:gd name="connsiteX7" fmla="*/ 882354 w 1266537"/>
                <a:gd name="connsiteY7" fmla="*/ 1266537 h 1266537"/>
                <a:gd name="connsiteX8" fmla="*/ 447510 w 1266537"/>
                <a:gd name="connsiteY8" fmla="*/ 1266537 h 1266537"/>
                <a:gd name="connsiteX9" fmla="*/ 0 w 1266537"/>
                <a:gd name="connsiteY9" fmla="*/ 1266537 h 1266537"/>
                <a:gd name="connsiteX10" fmla="*/ 0 w 1266537"/>
                <a:gd name="connsiteY10" fmla="*/ 844358 h 1266537"/>
                <a:gd name="connsiteX11" fmla="*/ 0 w 1266537"/>
                <a:gd name="connsiteY11" fmla="*/ 434844 h 1266537"/>
                <a:gd name="connsiteX12" fmla="*/ 0 w 1266537"/>
                <a:gd name="connsiteY12" fmla="*/ 0 h 126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6537" h="1266537" fill="none" extrusionOk="0">
                  <a:moveTo>
                    <a:pt x="0" y="0"/>
                  </a:moveTo>
                  <a:cubicBezTo>
                    <a:pt x="126867" y="-28619"/>
                    <a:pt x="244595" y="33177"/>
                    <a:pt x="447510" y="0"/>
                  </a:cubicBezTo>
                  <a:cubicBezTo>
                    <a:pt x="650425" y="-33177"/>
                    <a:pt x="774591" y="14850"/>
                    <a:pt x="857023" y="0"/>
                  </a:cubicBezTo>
                  <a:cubicBezTo>
                    <a:pt x="939455" y="-14850"/>
                    <a:pt x="1110918" y="35840"/>
                    <a:pt x="1266537" y="0"/>
                  </a:cubicBezTo>
                  <a:cubicBezTo>
                    <a:pt x="1270201" y="120838"/>
                    <a:pt x="1222494" y="334977"/>
                    <a:pt x="1266537" y="447510"/>
                  </a:cubicBezTo>
                  <a:cubicBezTo>
                    <a:pt x="1310580" y="560043"/>
                    <a:pt x="1220866" y="754219"/>
                    <a:pt x="1266537" y="882354"/>
                  </a:cubicBezTo>
                  <a:cubicBezTo>
                    <a:pt x="1312208" y="1010489"/>
                    <a:pt x="1251465" y="1115449"/>
                    <a:pt x="1266537" y="1266537"/>
                  </a:cubicBezTo>
                  <a:cubicBezTo>
                    <a:pt x="1132678" y="1303693"/>
                    <a:pt x="993643" y="1245343"/>
                    <a:pt x="882354" y="1266537"/>
                  </a:cubicBezTo>
                  <a:cubicBezTo>
                    <a:pt x="771065" y="1287731"/>
                    <a:pt x="624225" y="1260999"/>
                    <a:pt x="447510" y="1266537"/>
                  </a:cubicBezTo>
                  <a:cubicBezTo>
                    <a:pt x="270795" y="1272075"/>
                    <a:pt x="115190" y="1248921"/>
                    <a:pt x="0" y="1266537"/>
                  </a:cubicBezTo>
                  <a:cubicBezTo>
                    <a:pt x="-22861" y="1107833"/>
                    <a:pt x="19830" y="932270"/>
                    <a:pt x="0" y="844358"/>
                  </a:cubicBezTo>
                  <a:cubicBezTo>
                    <a:pt x="-19830" y="756446"/>
                    <a:pt x="37788" y="595115"/>
                    <a:pt x="0" y="434844"/>
                  </a:cubicBezTo>
                  <a:cubicBezTo>
                    <a:pt x="-37788" y="274573"/>
                    <a:pt x="19096" y="137675"/>
                    <a:pt x="0" y="0"/>
                  </a:cubicBezTo>
                  <a:close/>
                </a:path>
                <a:path w="1266537" h="1266537" stroke="0" extrusionOk="0">
                  <a:moveTo>
                    <a:pt x="0" y="0"/>
                  </a:moveTo>
                  <a:cubicBezTo>
                    <a:pt x="157107" y="-11093"/>
                    <a:pt x="258462" y="40957"/>
                    <a:pt x="447510" y="0"/>
                  </a:cubicBezTo>
                  <a:cubicBezTo>
                    <a:pt x="636558" y="-40957"/>
                    <a:pt x="764794" y="42946"/>
                    <a:pt x="857023" y="0"/>
                  </a:cubicBezTo>
                  <a:cubicBezTo>
                    <a:pt x="949252" y="-42946"/>
                    <a:pt x="1090536" y="23547"/>
                    <a:pt x="1266537" y="0"/>
                  </a:cubicBezTo>
                  <a:cubicBezTo>
                    <a:pt x="1281954" y="142168"/>
                    <a:pt x="1224852" y="243472"/>
                    <a:pt x="1266537" y="396848"/>
                  </a:cubicBezTo>
                  <a:cubicBezTo>
                    <a:pt x="1308222" y="550224"/>
                    <a:pt x="1240132" y="736751"/>
                    <a:pt x="1266537" y="831693"/>
                  </a:cubicBezTo>
                  <a:cubicBezTo>
                    <a:pt x="1292942" y="926636"/>
                    <a:pt x="1244514" y="1165854"/>
                    <a:pt x="1266537" y="1266537"/>
                  </a:cubicBezTo>
                  <a:cubicBezTo>
                    <a:pt x="1130806" y="1307106"/>
                    <a:pt x="985167" y="1223081"/>
                    <a:pt x="831693" y="1266537"/>
                  </a:cubicBezTo>
                  <a:cubicBezTo>
                    <a:pt x="678219" y="1309993"/>
                    <a:pt x="610050" y="1260100"/>
                    <a:pt x="422179" y="1266537"/>
                  </a:cubicBezTo>
                  <a:cubicBezTo>
                    <a:pt x="234308" y="1272974"/>
                    <a:pt x="114857" y="1260669"/>
                    <a:pt x="0" y="1266537"/>
                  </a:cubicBezTo>
                  <a:cubicBezTo>
                    <a:pt x="-21253" y="1162820"/>
                    <a:pt x="43269" y="988585"/>
                    <a:pt x="0" y="844358"/>
                  </a:cubicBezTo>
                  <a:cubicBezTo>
                    <a:pt x="-43269" y="700131"/>
                    <a:pt x="23120" y="536306"/>
                    <a:pt x="0" y="434844"/>
                  </a:cubicBezTo>
                  <a:cubicBezTo>
                    <a:pt x="-23120" y="333382"/>
                    <a:pt x="10797" y="9823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xmlns="" sd="326465856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D5E3D98D-977E-4A55-8440-C772450AC3A3}"/>
                </a:ext>
              </a:extLst>
            </p:cNvPr>
            <p:cNvSpPr/>
            <p:nvPr/>
          </p:nvSpPr>
          <p:spPr>
            <a:xfrm>
              <a:off x="5649736" y="2413404"/>
              <a:ext cx="2750941" cy="658866"/>
            </a:xfrm>
            <a:custGeom>
              <a:avLst/>
              <a:gdLst>
                <a:gd name="connsiteX0" fmla="*/ 0 w 3442931"/>
                <a:gd name="connsiteY0" fmla="*/ 0 h 856004"/>
                <a:gd name="connsiteX1" fmla="*/ 539393 w 3442931"/>
                <a:gd name="connsiteY1" fmla="*/ 0 h 856004"/>
                <a:gd name="connsiteX2" fmla="*/ 1044356 w 3442931"/>
                <a:gd name="connsiteY2" fmla="*/ 0 h 856004"/>
                <a:gd name="connsiteX3" fmla="*/ 1514890 w 3442931"/>
                <a:gd name="connsiteY3" fmla="*/ 0 h 856004"/>
                <a:gd name="connsiteX4" fmla="*/ 1985424 w 3442931"/>
                <a:gd name="connsiteY4" fmla="*/ 0 h 856004"/>
                <a:gd name="connsiteX5" fmla="*/ 2559245 w 3442931"/>
                <a:gd name="connsiteY5" fmla="*/ 0 h 856004"/>
                <a:gd name="connsiteX6" fmla="*/ 3442931 w 3442931"/>
                <a:gd name="connsiteY6" fmla="*/ 0 h 856004"/>
                <a:gd name="connsiteX7" fmla="*/ 3442931 w 3442931"/>
                <a:gd name="connsiteY7" fmla="*/ 402322 h 856004"/>
                <a:gd name="connsiteX8" fmla="*/ 3442931 w 3442931"/>
                <a:gd name="connsiteY8" fmla="*/ 856004 h 856004"/>
                <a:gd name="connsiteX9" fmla="*/ 2800251 w 3442931"/>
                <a:gd name="connsiteY9" fmla="*/ 856004 h 856004"/>
                <a:gd name="connsiteX10" fmla="*/ 2295287 w 3442931"/>
                <a:gd name="connsiteY10" fmla="*/ 856004 h 856004"/>
                <a:gd name="connsiteX11" fmla="*/ 1721466 w 3442931"/>
                <a:gd name="connsiteY11" fmla="*/ 856004 h 856004"/>
                <a:gd name="connsiteX12" fmla="*/ 1216502 w 3442931"/>
                <a:gd name="connsiteY12" fmla="*/ 856004 h 856004"/>
                <a:gd name="connsiteX13" fmla="*/ 642680 w 3442931"/>
                <a:gd name="connsiteY13" fmla="*/ 856004 h 856004"/>
                <a:gd name="connsiteX14" fmla="*/ 0 w 3442931"/>
                <a:gd name="connsiteY14" fmla="*/ 856004 h 856004"/>
                <a:gd name="connsiteX15" fmla="*/ 0 w 3442931"/>
                <a:gd name="connsiteY15" fmla="*/ 436562 h 856004"/>
                <a:gd name="connsiteX16" fmla="*/ 0 w 3442931"/>
                <a:gd name="connsiteY16" fmla="*/ 0 h 8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42931" h="856004" fill="none" extrusionOk="0">
                  <a:moveTo>
                    <a:pt x="0" y="0"/>
                  </a:moveTo>
                  <a:cubicBezTo>
                    <a:pt x="219645" y="-7658"/>
                    <a:pt x="355565" y="41279"/>
                    <a:pt x="539393" y="0"/>
                  </a:cubicBezTo>
                  <a:cubicBezTo>
                    <a:pt x="723221" y="-41279"/>
                    <a:pt x="936997" y="54269"/>
                    <a:pt x="1044356" y="0"/>
                  </a:cubicBezTo>
                  <a:cubicBezTo>
                    <a:pt x="1151715" y="-54269"/>
                    <a:pt x="1338358" y="9806"/>
                    <a:pt x="1514890" y="0"/>
                  </a:cubicBezTo>
                  <a:cubicBezTo>
                    <a:pt x="1691422" y="-9806"/>
                    <a:pt x="1788172" y="37265"/>
                    <a:pt x="1985424" y="0"/>
                  </a:cubicBezTo>
                  <a:cubicBezTo>
                    <a:pt x="2182676" y="-37265"/>
                    <a:pt x="2282752" y="6825"/>
                    <a:pt x="2559245" y="0"/>
                  </a:cubicBezTo>
                  <a:cubicBezTo>
                    <a:pt x="2835738" y="-6825"/>
                    <a:pt x="3129290" y="105524"/>
                    <a:pt x="3442931" y="0"/>
                  </a:cubicBezTo>
                  <a:cubicBezTo>
                    <a:pt x="3456871" y="81386"/>
                    <a:pt x="3394735" y="298420"/>
                    <a:pt x="3442931" y="402322"/>
                  </a:cubicBezTo>
                  <a:cubicBezTo>
                    <a:pt x="3491127" y="506224"/>
                    <a:pt x="3417360" y="708883"/>
                    <a:pt x="3442931" y="856004"/>
                  </a:cubicBezTo>
                  <a:cubicBezTo>
                    <a:pt x="3127763" y="876603"/>
                    <a:pt x="3055629" y="782249"/>
                    <a:pt x="2800251" y="856004"/>
                  </a:cubicBezTo>
                  <a:cubicBezTo>
                    <a:pt x="2544873" y="929759"/>
                    <a:pt x="2428352" y="827091"/>
                    <a:pt x="2295287" y="856004"/>
                  </a:cubicBezTo>
                  <a:cubicBezTo>
                    <a:pt x="2162222" y="884917"/>
                    <a:pt x="1842244" y="829065"/>
                    <a:pt x="1721466" y="856004"/>
                  </a:cubicBezTo>
                  <a:cubicBezTo>
                    <a:pt x="1600688" y="882943"/>
                    <a:pt x="1431629" y="816201"/>
                    <a:pt x="1216502" y="856004"/>
                  </a:cubicBezTo>
                  <a:cubicBezTo>
                    <a:pt x="1001375" y="895807"/>
                    <a:pt x="792171" y="852969"/>
                    <a:pt x="642680" y="856004"/>
                  </a:cubicBezTo>
                  <a:cubicBezTo>
                    <a:pt x="493189" y="859039"/>
                    <a:pt x="288156" y="827050"/>
                    <a:pt x="0" y="856004"/>
                  </a:cubicBezTo>
                  <a:cubicBezTo>
                    <a:pt x="-16862" y="712937"/>
                    <a:pt x="32762" y="621523"/>
                    <a:pt x="0" y="436562"/>
                  </a:cubicBezTo>
                  <a:cubicBezTo>
                    <a:pt x="-32762" y="251601"/>
                    <a:pt x="51150" y="163585"/>
                    <a:pt x="0" y="0"/>
                  </a:cubicBezTo>
                  <a:close/>
                </a:path>
                <a:path w="3442931" h="856004" stroke="0" extrusionOk="0">
                  <a:moveTo>
                    <a:pt x="0" y="0"/>
                  </a:moveTo>
                  <a:cubicBezTo>
                    <a:pt x="175663" y="-6906"/>
                    <a:pt x="305861" y="15530"/>
                    <a:pt x="608251" y="0"/>
                  </a:cubicBezTo>
                  <a:cubicBezTo>
                    <a:pt x="910641" y="-15530"/>
                    <a:pt x="938959" y="39715"/>
                    <a:pt x="1147644" y="0"/>
                  </a:cubicBezTo>
                  <a:cubicBezTo>
                    <a:pt x="1356329" y="-39715"/>
                    <a:pt x="1520644" y="54615"/>
                    <a:pt x="1618178" y="0"/>
                  </a:cubicBezTo>
                  <a:cubicBezTo>
                    <a:pt x="1715712" y="-54615"/>
                    <a:pt x="1927481" y="63631"/>
                    <a:pt x="2226429" y="0"/>
                  </a:cubicBezTo>
                  <a:cubicBezTo>
                    <a:pt x="2525377" y="-63631"/>
                    <a:pt x="2656761" y="49698"/>
                    <a:pt x="2765821" y="0"/>
                  </a:cubicBezTo>
                  <a:cubicBezTo>
                    <a:pt x="2874881" y="-49698"/>
                    <a:pt x="3214376" y="45304"/>
                    <a:pt x="3442931" y="0"/>
                  </a:cubicBezTo>
                  <a:cubicBezTo>
                    <a:pt x="3476175" y="137050"/>
                    <a:pt x="3418353" y="282468"/>
                    <a:pt x="3442931" y="419442"/>
                  </a:cubicBezTo>
                  <a:cubicBezTo>
                    <a:pt x="3467509" y="556416"/>
                    <a:pt x="3417936" y="695483"/>
                    <a:pt x="3442931" y="856004"/>
                  </a:cubicBezTo>
                  <a:cubicBezTo>
                    <a:pt x="3265818" y="883832"/>
                    <a:pt x="2964363" y="817965"/>
                    <a:pt x="2834680" y="856004"/>
                  </a:cubicBezTo>
                  <a:cubicBezTo>
                    <a:pt x="2704997" y="894043"/>
                    <a:pt x="2511618" y="802085"/>
                    <a:pt x="2260858" y="856004"/>
                  </a:cubicBezTo>
                  <a:cubicBezTo>
                    <a:pt x="2010098" y="909923"/>
                    <a:pt x="1901241" y="827099"/>
                    <a:pt x="1755895" y="856004"/>
                  </a:cubicBezTo>
                  <a:cubicBezTo>
                    <a:pt x="1610549" y="884909"/>
                    <a:pt x="1287274" y="814196"/>
                    <a:pt x="1113214" y="856004"/>
                  </a:cubicBezTo>
                  <a:cubicBezTo>
                    <a:pt x="939154" y="897812"/>
                    <a:pt x="453821" y="746924"/>
                    <a:pt x="0" y="856004"/>
                  </a:cubicBezTo>
                  <a:cubicBezTo>
                    <a:pt x="-39407" y="636635"/>
                    <a:pt x="50404" y="528467"/>
                    <a:pt x="0" y="410882"/>
                  </a:cubicBezTo>
                  <a:cubicBezTo>
                    <a:pt x="-50404" y="293297"/>
                    <a:pt x="43449" y="83714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xmlns="" sd="241849335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박성희</a:t>
              </a:r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_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팀장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>
                <a:lnSpc>
                  <a:spcPct val="150000"/>
                </a:lnSpc>
              </a:pPr>
              <a:endPara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“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내용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”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  <p:sp>
        <p:nvSpPr>
          <p:cNvPr id="2" name="Freeform 5">
            <a:extLst>
              <a:ext uri="{FF2B5EF4-FFF2-40B4-BE49-F238E27FC236}">
                <a16:creationId xmlns:a16="http://schemas.microsoft.com/office/drawing/2014/main" id="{F3734157-28AA-4932-88E3-16292BF8F7A0}"/>
              </a:ext>
            </a:extLst>
          </p:cNvPr>
          <p:cNvSpPr>
            <a:spLocks/>
          </p:cNvSpPr>
          <p:nvPr/>
        </p:nvSpPr>
        <p:spPr bwMode="auto">
          <a:xfrm>
            <a:off x="2338138" y="5230377"/>
            <a:ext cx="123782" cy="9687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4761585F-DE55-45E3-8009-572F89D7F780}"/>
              </a:ext>
            </a:extLst>
          </p:cNvPr>
          <p:cNvSpPr>
            <a:spLocks/>
          </p:cNvSpPr>
          <p:nvPr/>
        </p:nvSpPr>
        <p:spPr bwMode="auto">
          <a:xfrm>
            <a:off x="11272314" y="5221584"/>
            <a:ext cx="123782" cy="9687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7313BBB-EA52-474F-8FEC-56794C111230}"/>
              </a:ext>
            </a:extLst>
          </p:cNvPr>
          <p:cNvSpPr>
            <a:spLocks/>
          </p:cNvSpPr>
          <p:nvPr/>
        </p:nvSpPr>
        <p:spPr bwMode="auto">
          <a:xfrm>
            <a:off x="10815114" y="5440659"/>
            <a:ext cx="123782" cy="9687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17007B4C-E3BB-4124-878A-29BA3394AB72}"/>
              </a:ext>
            </a:extLst>
          </p:cNvPr>
          <p:cNvSpPr>
            <a:spLocks/>
          </p:cNvSpPr>
          <p:nvPr/>
        </p:nvSpPr>
        <p:spPr bwMode="auto">
          <a:xfrm>
            <a:off x="11910489" y="5373984"/>
            <a:ext cx="123782" cy="9687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F61B13B-E392-4840-871F-66DDA63A9383}"/>
              </a:ext>
            </a:extLst>
          </p:cNvPr>
          <p:cNvGrpSpPr/>
          <p:nvPr/>
        </p:nvGrpSpPr>
        <p:grpSpPr>
          <a:xfrm>
            <a:off x="1282533" y="3365281"/>
            <a:ext cx="4887440" cy="2079415"/>
            <a:chOff x="1282533" y="3365281"/>
            <a:chExt cx="4887440" cy="2079415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DB475C8-9949-41A2-B1ED-BBC43815ED79}"/>
                </a:ext>
              </a:extLst>
            </p:cNvPr>
            <p:cNvSpPr/>
            <p:nvPr/>
          </p:nvSpPr>
          <p:spPr>
            <a:xfrm>
              <a:off x="2690874" y="3365281"/>
              <a:ext cx="3479099" cy="2079415"/>
            </a:xfrm>
            <a:custGeom>
              <a:avLst/>
              <a:gdLst>
                <a:gd name="connsiteX0" fmla="*/ 0 w 3479099"/>
                <a:gd name="connsiteY0" fmla="*/ 0 h 2079415"/>
                <a:gd name="connsiteX1" fmla="*/ 614641 w 3479099"/>
                <a:gd name="connsiteY1" fmla="*/ 0 h 2079415"/>
                <a:gd name="connsiteX2" fmla="*/ 1264073 w 3479099"/>
                <a:gd name="connsiteY2" fmla="*/ 0 h 2079415"/>
                <a:gd name="connsiteX3" fmla="*/ 1809131 w 3479099"/>
                <a:gd name="connsiteY3" fmla="*/ 0 h 2079415"/>
                <a:gd name="connsiteX4" fmla="*/ 2284608 w 3479099"/>
                <a:gd name="connsiteY4" fmla="*/ 0 h 2079415"/>
                <a:gd name="connsiteX5" fmla="*/ 2934040 w 3479099"/>
                <a:gd name="connsiteY5" fmla="*/ 0 h 2079415"/>
                <a:gd name="connsiteX6" fmla="*/ 3479099 w 3479099"/>
                <a:gd name="connsiteY6" fmla="*/ 0 h 2079415"/>
                <a:gd name="connsiteX7" fmla="*/ 3479099 w 3479099"/>
                <a:gd name="connsiteY7" fmla="*/ 519854 h 2079415"/>
                <a:gd name="connsiteX8" fmla="*/ 3479099 w 3479099"/>
                <a:gd name="connsiteY8" fmla="*/ 977325 h 2079415"/>
                <a:gd name="connsiteX9" fmla="*/ 3479099 w 3479099"/>
                <a:gd name="connsiteY9" fmla="*/ 1476385 h 2079415"/>
                <a:gd name="connsiteX10" fmla="*/ 3479099 w 3479099"/>
                <a:gd name="connsiteY10" fmla="*/ 2079415 h 2079415"/>
                <a:gd name="connsiteX11" fmla="*/ 2934040 w 3479099"/>
                <a:gd name="connsiteY11" fmla="*/ 2079415 h 2079415"/>
                <a:gd name="connsiteX12" fmla="*/ 2354190 w 3479099"/>
                <a:gd name="connsiteY12" fmla="*/ 2079415 h 2079415"/>
                <a:gd name="connsiteX13" fmla="*/ 1704759 w 3479099"/>
                <a:gd name="connsiteY13" fmla="*/ 2079415 h 2079415"/>
                <a:gd name="connsiteX14" fmla="*/ 1055327 w 3479099"/>
                <a:gd name="connsiteY14" fmla="*/ 2079415 h 2079415"/>
                <a:gd name="connsiteX15" fmla="*/ 579850 w 3479099"/>
                <a:gd name="connsiteY15" fmla="*/ 2079415 h 2079415"/>
                <a:gd name="connsiteX16" fmla="*/ 0 w 3479099"/>
                <a:gd name="connsiteY16" fmla="*/ 2079415 h 2079415"/>
                <a:gd name="connsiteX17" fmla="*/ 0 w 3479099"/>
                <a:gd name="connsiteY17" fmla="*/ 1621944 h 2079415"/>
                <a:gd name="connsiteX18" fmla="*/ 0 w 3479099"/>
                <a:gd name="connsiteY18" fmla="*/ 1122884 h 2079415"/>
                <a:gd name="connsiteX19" fmla="*/ 0 w 3479099"/>
                <a:gd name="connsiteY19" fmla="*/ 623825 h 2079415"/>
                <a:gd name="connsiteX20" fmla="*/ 0 w 3479099"/>
                <a:gd name="connsiteY20" fmla="*/ 0 h 2079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79099" h="2079415" fill="none" extrusionOk="0">
                  <a:moveTo>
                    <a:pt x="0" y="0"/>
                  </a:moveTo>
                  <a:cubicBezTo>
                    <a:pt x="218775" y="-25102"/>
                    <a:pt x="358712" y="43138"/>
                    <a:pt x="614641" y="0"/>
                  </a:cubicBezTo>
                  <a:cubicBezTo>
                    <a:pt x="870570" y="-43138"/>
                    <a:pt x="947229" y="53303"/>
                    <a:pt x="1264073" y="0"/>
                  </a:cubicBezTo>
                  <a:cubicBezTo>
                    <a:pt x="1580917" y="-53303"/>
                    <a:pt x="1592097" y="57160"/>
                    <a:pt x="1809131" y="0"/>
                  </a:cubicBezTo>
                  <a:cubicBezTo>
                    <a:pt x="2026165" y="-57160"/>
                    <a:pt x="2097007" y="3225"/>
                    <a:pt x="2284608" y="0"/>
                  </a:cubicBezTo>
                  <a:cubicBezTo>
                    <a:pt x="2472209" y="-3225"/>
                    <a:pt x="2771089" y="72205"/>
                    <a:pt x="2934040" y="0"/>
                  </a:cubicBezTo>
                  <a:cubicBezTo>
                    <a:pt x="3096991" y="-72205"/>
                    <a:pt x="3366061" y="16790"/>
                    <a:pt x="3479099" y="0"/>
                  </a:cubicBezTo>
                  <a:cubicBezTo>
                    <a:pt x="3526569" y="113057"/>
                    <a:pt x="3462026" y="383901"/>
                    <a:pt x="3479099" y="519854"/>
                  </a:cubicBezTo>
                  <a:cubicBezTo>
                    <a:pt x="3496172" y="655807"/>
                    <a:pt x="3461227" y="882956"/>
                    <a:pt x="3479099" y="977325"/>
                  </a:cubicBezTo>
                  <a:cubicBezTo>
                    <a:pt x="3496971" y="1071694"/>
                    <a:pt x="3469359" y="1252123"/>
                    <a:pt x="3479099" y="1476385"/>
                  </a:cubicBezTo>
                  <a:cubicBezTo>
                    <a:pt x="3488839" y="1700647"/>
                    <a:pt x="3416448" y="1825927"/>
                    <a:pt x="3479099" y="2079415"/>
                  </a:cubicBezTo>
                  <a:cubicBezTo>
                    <a:pt x="3227419" y="2117902"/>
                    <a:pt x="3202683" y="2030740"/>
                    <a:pt x="2934040" y="2079415"/>
                  </a:cubicBezTo>
                  <a:cubicBezTo>
                    <a:pt x="2665397" y="2128090"/>
                    <a:pt x="2552857" y="2012482"/>
                    <a:pt x="2354190" y="2079415"/>
                  </a:cubicBezTo>
                  <a:cubicBezTo>
                    <a:pt x="2155523" y="2146348"/>
                    <a:pt x="1924598" y="2025781"/>
                    <a:pt x="1704759" y="2079415"/>
                  </a:cubicBezTo>
                  <a:cubicBezTo>
                    <a:pt x="1484920" y="2133049"/>
                    <a:pt x="1201600" y="2078649"/>
                    <a:pt x="1055327" y="2079415"/>
                  </a:cubicBezTo>
                  <a:cubicBezTo>
                    <a:pt x="909054" y="2080181"/>
                    <a:pt x="755487" y="2043040"/>
                    <a:pt x="579850" y="2079415"/>
                  </a:cubicBezTo>
                  <a:cubicBezTo>
                    <a:pt x="404213" y="2115790"/>
                    <a:pt x="204374" y="2070502"/>
                    <a:pt x="0" y="2079415"/>
                  </a:cubicBezTo>
                  <a:cubicBezTo>
                    <a:pt x="-53926" y="1918962"/>
                    <a:pt x="37234" y="1779117"/>
                    <a:pt x="0" y="1621944"/>
                  </a:cubicBezTo>
                  <a:cubicBezTo>
                    <a:pt x="-37234" y="1464771"/>
                    <a:pt x="9164" y="1331441"/>
                    <a:pt x="0" y="1122884"/>
                  </a:cubicBezTo>
                  <a:cubicBezTo>
                    <a:pt x="-9164" y="914327"/>
                    <a:pt x="40796" y="834266"/>
                    <a:pt x="0" y="623825"/>
                  </a:cubicBezTo>
                  <a:cubicBezTo>
                    <a:pt x="-40796" y="413384"/>
                    <a:pt x="68598" y="174862"/>
                    <a:pt x="0" y="0"/>
                  </a:cubicBezTo>
                  <a:close/>
                </a:path>
                <a:path w="3479099" h="2079415" stroke="0" extrusionOk="0">
                  <a:moveTo>
                    <a:pt x="0" y="0"/>
                  </a:moveTo>
                  <a:cubicBezTo>
                    <a:pt x="212068" y="-53170"/>
                    <a:pt x="413127" y="26173"/>
                    <a:pt x="649432" y="0"/>
                  </a:cubicBezTo>
                  <a:cubicBezTo>
                    <a:pt x="885737" y="-26173"/>
                    <a:pt x="1044667" y="28161"/>
                    <a:pt x="1298864" y="0"/>
                  </a:cubicBezTo>
                  <a:cubicBezTo>
                    <a:pt x="1553061" y="-28161"/>
                    <a:pt x="1620126" y="17089"/>
                    <a:pt x="1774340" y="0"/>
                  </a:cubicBezTo>
                  <a:cubicBezTo>
                    <a:pt x="1928554" y="-17089"/>
                    <a:pt x="2078759" y="19625"/>
                    <a:pt x="2249817" y="0"/>
                  </a:cubicBezTo>
                  <a:cubicBezTo>
                    <a:pt x="2420875" y="-19625"/>
                    <a:pt x="2694158" y="21681"/>
                    <a:pt x="2899249" y="0"/>
                  </a:cubicBezTo>
                  <a:cubicBezTo>
                    <a:pt x="3104340" y="-21681"/>
                    <a:pt x="3210253" y="34738"/>
                    <a:pt x="3479099" y="0"/>
                  </a:cubicBezTo>
                  <a:cubicBezTo>
                    <a:pt x="3517753" y="172371"/>
                    <a:pt x="3452358" y="381935"/>
                    <a:pt x="3479099" y="499060"/>
                  </a:cubicBezTo>
                  <a:cubicBezTo>
                    <a:pt x="3505840" y="616185"/>
                    <a:pt x="3479092" y="816353"/>
                    <a:pt x="3479099" y="956531"/>
                  </a:cubicBezTo>
                  <a:cubicBezTo>
                    <a:pt x="3479106" y="1096709"/>
                    <a:pt x="3451226" y="1379959"/>
                    <a:pt x="3479099" y="1497179"/>
                  </a:cubicBezTo>
                  <a:cubicBezTo>
                    <a:pt x="3506972" y="1614399"/>
                    <a:pt x="3453790" y="1792488"/>
                    <a:pt x="3479099" y="2079415"/>
                  </a:cubicBezTo>
                  <a:cubicBezTo>
                    <a:pt x="3308358" y="2111902"/>
                    <a:pt x="3010623" y="2073615"/>
                    <a:pt x="2864458" y="2079415"/>
                  </a:cubicBezTo>
                  <a:cubicBezTo>
                    <a:pt x="2718293" y="2085215"/>
                    <a:pt x="2520903" y="2029812"/>
                    <a:pt x="2388981" y="2079415"/>
                  </a:cubicBezTo>
                  <a:cubicBezTo>
                    <a:pt x="2257059" y="2129018"/>
                    <a:pt x="2107576" y="2065118"/>
                    <a:pt x="1913504" y="2079415"/>
                  </a:cubicBezTo>
                  <a:cubicBezTo>
                    <a:pt x="1719432" y="2093712"/>
                    <a:pt x="1468181" y="2027250"/>
                    <a:pt x="1264073" y="2079415"/>
                  </a:cubicBezTo>
                  <a:cubicBezTo>
                    <a:pt x="1059965" y="2131580"/>
                    <a:pt x="981454" y="2026957"/>
                    <a:pt x="788596" y="2079415"/>
                  </a:cubicBezTo>
                  <a:cubicBezTo>
                    <a:pt x="595738" y="2131873"/>
                    <a:pt x="351929" y="2037779"/>
                    <a:pt x="0" y="2079415"/>
                  </a:cubicBezTo>
                  <a:cubicBezTo>
                    <a:pt x="-13063" y="1877979"/>
                    <a:pt x="40281" y="1747400"/>
                    <a:pt x="0" y="1538767"/>
                  </a:cubicBezTo>
                  <a:cubicBezTo>
                    <a:pt x="-40281" y="1330134"/>
                    <a:pt x="462" y="1287808"/>
                    <a:pt x="0" y="1081296"/>
                  </a:cubicBezTo>
                  <a:cubicBezTo>
                    <a:pt x="-462" y="874784"/>
                    <a:pt x="24953" y="716879"/>
                    <a:pt x="0" y="603030"/>
                  </a:cubicBezTo>
                  <a:cubicBezTo>
                    <a:pt x="-24953" y="489181"/>
                    <a:pt x="27263" y="258317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xmlns="" sd="361296286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박주희</a:t>
              </a:r>
              <a:r>
                <a:rPr lang="en-US" altLang="ko-KR" sz="9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_</a:t>
              </a:r>
              <a:r>
                <a:rPr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팀원</a:t>
              </a:r>
              <a:endPara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“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데이터 수집과 전처리에서 시간을 생각보다 많이 쏟아서 일정관리를 잘 하지 못해 아쉽다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.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데이터 분석때에 분석 결과가 예상과 다르게 나와 정확도를 높이려고 더 매달렸던 것 같다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.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그럼에도 성공적으로 마칠 수 있었던 이유는 팀원들 덕분이다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.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”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4427A33-2BDC-4B7C-9738-FB0146673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82533" y="3604002"/>
              <a:ext cx="1266535" cy="1266535"/>
            </a:xfrm>
            <a:custGeom>
              <a:avLst/>
              <a:gdLst>
                <a:gd name="connsiteX0" fmla="*/ 0 w 1266535"/>
                <a:gd name="connsiteY0" fmla="*/ 0 h 1266535"/>
                <a:gd name="connsiteX1" fmla="*/ 447509 w 1266535"/>
                <a:gd name="connsiteY1" fmla="*/ 0 h 1266535"/>
                <a:gd name="connsiteX2" fmla="*/ 857022 w 1266535"/>
                <a:gd name="connsiteY2" fmla="*/ 0 h 1266535"/>
                <a:gd name="connsiteX3" fmla="*/ 1266535 w 1266535"/>
                <a:gd name="connsiteY3" fmla="*/ 0 h 1266535"/>
                <a:gd name="connsiteX4" fmla="*/ 1266535 w 1266535"/>
                <a:gd name="connsiteY4" fmla="*/ 447509 h 1266535"/>
                <a:gd name="connsiteX5" fmla="*/ 1266535 w 1266535"/>
                <a:gd name="connsiteY5" fmla="*/ 882353 h 1266535"/>
                <a:gd name="connsiteX6" fmla="*/ 1266535 w 1266535"/>
                <a:gd name="connsiteY6" fmla="*/ 1266535 h 1266535"/>
                <a:gd name="connsiteX7" fmla="*/ 882353 w 1266535"/>
                <a:gd name="connsiteY7" fmla="*/ 1266535 h 1266535"/>
                <a:gd name="connsiteX8" fmla="*/ 447509 w 1266535"/>
                <a:gd name="connsiteY8" fmla="*/ 1266535 h 1266535"/>
                <a:gd name="connsiteX9" fmla="*/ 0 w 1266535"/>
                <a:gd name="connsiteY9" fmla="*/ 1266535 h 1266535"/>
                <a:gd name="connsiteX10" fmla="*/ 0 w 1266535"/>
                <a:gd name="connsiteY10" fmla="*/ 844357 h 1266535"/>
                <a:gd name="connsiteX11" fmla="*/ 0 w 1266535"/>
                <a:gd name="connsiteY11" fmla="*/ 434844 h 1266535"/>
                <a:gd name="connsiteX12" fmla="*/ 0 w 1266535"/>
                <a:gd name="connsiteY12" fmla="*/ 0 h 126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6535" h="1266535" fill="none" extrusionOk="0">
                  <a:moveTo>
                    <a:pt x="0" y="0"/>
                  </a:moveTo>
                  <a:cubicBezTo>
                    <a:pt x="127292" y="-25995"/>
                    <a:pt x="248783" y="36992"/>
                    <a:pt x="447509" y="0"/>
                  </a:cubicBezTo>
                  <a:cubicBezTo>
                    <a:pt x="646235" y="-36992"/>
                    <a:pt x="774590" y="14850"/>
                    <a:pt x="857022" y="0"/>
                  </a:cubicBezTo>
                  <a:cubicBezTo>
                    <a:pt x="939454" y="-14850"/>
                    <a:pt x="1117410" y="38661"/>
                    <a:pt x="1266535" y="0"/>
                  </a:cubicBezTo>
                  <a:cubicBezTo>
                    <a:pt x="1269213" y="126475"/>
                    <a:pt x="1216453" y="343582"/>
                    <a:pt x="1266535" y="447509"/>
                  </a:cubicBezTo>
                  <a:cubicBezTo>
                    <a:pt x="1316617" y="551436"/>
                    <a:pt x="1220864" y="754218"/>
                    <a:pt x="1266535" y="882353"/>
                  </a:cubicBezTo>
                  <a:cubicBezTo>
                    <a:pt x="1312206" y="1010488"/>
                    <a:pt x="1241849" y="1118876"/>
                    <a:pt x="1266535" y="1266535"/>
                  </a:cubicBezTo>
                  <a:cubicBezTo>
                    <a:pt x="1123554" y="1297917"/>
                    <a:pt x="987587" y="1242049"/>
                    <a:pt x="882353" y="1266535"/>
                  </a:cubicBezTo>
                  <a:cubicBezTo>
                    <a:pt x="777119" y="1291021"/>
                    <a:pt x="624224" y="1260997"/>
                    <a:pt x="447509" y="1266535"/>
                  </a:cubicBezTo>
                  <a:cubicBezTo>
                    <a:pt x="270794" y="1272073"/>
                    <a:pt x="114729" y="1239887"/>
                    <a:pt x="0" y="1266535"/>
                  </a:cubicBezTo>
                  <a:cubicBezTo>
                    <a:pt x="-16527" y="1104635"/>
                    <a:pt x="28980" y="1051662"/>
                    <a:pt x="0" y="844357"/>
                  </a:cubicBezTo>
                  <a:cubicBezTo>
                    <a:pt x="-28980" y="637052"/>
                    <a:pt x="41630" y="588440"/>
                    <a:pt x="0" y="434844"/>
                  </a:cubicBezTo>
                  <a:cubicBezTo>
                    <a:pt x="-41630" y="281248"/>
                    <a:pt x="19096" y="137675"/>
                    <a:pt x="0" y="0"/>
                  </a:cubicBezTo>
                  <a:close/>
                </a:path>
                <a:path w="1266535" h="1266535" stroke="0" extrusionOk="0">
                  <a:moveTo>
                    <a:pt x="0" y="0"/>
                  </a:moveTo>
                  <a:cubicBezTo>
                    <a:pt x="159970" y="-9968"/>
                    <a:pt x="265744" y="49242"/>
                    <a:pt x="447509" y="0"/>
                  </a:cubicBezTo>
                  <a:cubicBezTo>
                    <a:pt x="629274" y="-49242"/>
                    <a:pt x="764793" y="42946"/>
                    <a:pt x="857022" y="0"/>
                  </a:cubicBezTo>
                  <a:cubicBezTo>
                    <a:pt x="949251" y="-42946"/>
                    <a:pt x="1100082" y="29432"/>
                    <a:pt x="1266535" y="0"/>
                  </a:cubicBezTo>
                  <a:cubicBezTo>
                    <a:pt x="1281952" y="142168"/>
                    <a:pt x="1224850" y="243472"/>
                    <a:pt x="1266535" y="396848"/>
                  </a:cubicBezTo>
                  <a:cubicBezTo>
                    <a:pt x="1308220" y="550224"/>
                    <a:pt x="1227415" y="738492"/>
                    <a:pt x="1266535" y="831691"/>
                  </a:cubicBezTo>
                  <a:cubicBezTo>
                    <a:pt x="1305655" y="924890"/>
                    <a:pt x="1244512" y="1165852"/>
                    <a:pt x="1266535" y="1266535"/>
                  </a:cubicBezTo>
                  <a:cubicBezTo>
                    <a:pt x="1130804" y="1307104"/>
                    <a:pt x="985165" y="1223079"/>
                    <a:pt x="831691" y="1266535"/>
                  </a:cubicBezTo>
                  <a:cubicBezTo>
                    <a:pt x="678217" y="1309991"/>
                    <a:pt x="601050" y="1254488"/>
                    <a:pt x="422178" y="1266535"/>
                  </a:cubicBezTo>
                  <a:cubicBezTo>
                    <a:pt x="243306" y="1278582"/>
                    <a:pt x="114627" y="1257583"/>
                    <a:pt x="0" y="1266535"/>
                  </a:cubicBezTo>
                  <a:cubicBezTo>
                    <a:pt x="-20456" y="1155682"/>
                    <a:pt x="45848" y="988550"/>
                    <a:pt x="0" y="844357"/>
                  </a:cubicBezTo>
                  <a:cubicBezTo>
                    <a:pt x="-45848" y="700164"/>
                    <a:pt x="29884" y="527400"/>
                    <a:pt x="0" y="434844"/>
                  </a:cubicBezTo>
                  <a:cubicBezTo>
                    <a:pt x="-29884" y="342288"/>
                    <a:pt x="10797" y="9823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xmlns="" sd="326465856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B96BA03-0CC3-4268-A8B5-205536919DC9}"/>
              </a:ext>
            </a:extLst>
          </p:cNvPr>
          <p:cNvGrpSpPr/>
          <p:nvPr/>
        </p:nvGrpSpPr>
        <p:grpSpPr>
          <a:xfrm>
            <a:off x="6813108" y="1549160"/>
            <a:ext cx="4657669" cy="1294913"/>
            <a:chOff x="6813108" y="1549160"/>
            <a:chExt cx="4657669" cy="1294913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848793D-0487-435A-A55C-1E975527DF9F}"/>
                </a:ext>
              </a:extLst>
            </p:cNvPr>
            <p:cNvSpPr/>
            <p:nvPr/>
          </p:nvSpPr>
          <p:spPr>
            <a:xfrm>
              <a:off x="8188700" y="1549160"/>
              <a:ext cx="3282077" cy="879087"/>
            </a:xfrm>
            <a:custGeom>
              <a:avLst/>
              <a:gdLst>
                <a:gd name="connsiteX0" fmla="*/ 0 w 3282077"/>
                <a:gd name="connsiteY0" fmla="*/ 0 h 879087"/>
                <a:gd name="connsiteX1" fmla="*/ 514192 w 3282077"/>
                <a:gd name="connsiteY1" fmla="*/ 0 h 879087"/>
                <a:gd name="connsiteX2" fmla="*/ 962743 w 3282077"/>
                <a:gd name="connsiteY2" fmla="*/ 0 h 879087"/>
                <a:gd name="connsiteX3" fmla="*/ 1444114 w 3282077"/>
                <a:gd name="connsiteY3" fmla="*/ 0 h 879087"/>
                <a:gd name="connsiteX4" fmla="*/ 2023947 w 3282077"/>
                <a:gd name="connsiteY4" fmla="*/ 0 h 879087"/>
                <a:gd name="connsiteX5" fmla="*/ 2538140 w 3282077"/>
                <a:gd name="connsiteY5" fmla="*/ 0 h 879087"/>
                <a:gd name="connsiteX6" fmla="*/ 3282077 w 3282077"/>
                <a:gd name="connsiteY6" fmla="*/ 0 h 879087"/>
                <a:gd name="connsiteX7" fmla="*/ 3282077 w 3282077"/>
                <a:gd name="connsiteY7" fmla="*/ 448334 h 879087"/>
                <a:gd name="connsiteX8" fmla="*/ 3282077 w 3282077"/>
                <a:gd name="connsiteY8" fmla="*/ 879087 h 879087"/>
                <a:gd name="connsiteX9" fmla="*/ 2735064 w 3282077"/>
                <a:gd name="connsiteY9" fmla="*/ 879087 h 879087"/>
                <a:gd name="connsiteX10" fmla="*/ 2253693 w 3282077"/>
                <a:gd name="connsiteY10" fmla="*/ 879087 h 879087"/>
                <a:gd name="connsiteX11" fmla="*/ 1641039 w 3282077"/>
                <a:gd name="connsiteY11" fmla="*/ 879087 h 879087"/>
                <a:gd name="connsiteX12" fmla="*/ 1126846 w 3282077"/>
                <a:gd name="connsiteY12" fmla="*/ 879087 h 879087"/>
                <a:gd name="connsiteX13" fmla="*/ 678296 w 3282077"/>
                <a:gd name="connsiteY13" fmla="*/ 879087 h 879087"/>
                <a:gd name="connsiteX14" fmla="*/ 0 w 3282077"/>
                <a:gd name="connsiteY14" fmla="*/ 879087 h 879087"/>
                <a:gd name="connsiteX15" fmla="*/ 0 w 3282077"/>
                <a:gd name="connsiteY15" fmla="*/ 457125 h 879087"/>
                <a:gd name="connsiteX16" fmla="*/ 0 w 3282077"/>
                <a:gd name="connsiteY16" fmla="*/ 0 h 879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2077" h="879087" fill="none" extrusionOk="0">
                  <a:moveTo>
                    <a:pt x="0" y="0"/>
                  </a:moveTo>
                  <a:cubicBezTo>
                    <a:pt x="181331" y="-43673"/>
                    <a:pt x="284554" y="12411"/>
                    <a:pt x="514192" y="0"/>
                  </a:cubicBezTo>
                  <a:cubicBezTo>
                    <a:pt x="743830" y="-12411"/>
                    <a:pt x="836027" y="1172"/>
                    <a:pt x="962743" y="0"/>
                  </a:cubicBezTo>
                  <a:cubicBezTo>
                    <a:pt x="1089459" y="-1172"/>
                    <a:pt x="1319223" y="13654"/>
                    <a:pt x="1444114" y="0"/>
                  </a:cubicBezTo>
                  <a:cubicBezTo>
                    <a:pt x="1569005" y="-13654"/>
                    <a:pt x="1825391" y="22968"/>
                    <a:pt x="2023947" y="0"/>
                  </a:cubicBezTo>
                  <a:cubicBezTo>
                    <a:pt x="2222503" y="-22968"/>
                    <a:pt x="2365646" y="17757"/>
                    <a:pt x="2538140" y="0"/>
                  </a:cubicBezTo>
                  <a:cubicBezTo>
                    <a:pt x="2710634" y="-17757"/>
                    <a:pt x="3078697" y="22170"/>
                    <a:pt x="3282077" y="0"/>
                  </a:cubicBezTo>
                  <a:cubicBezTo>
                    <a:pt x="3316122" y="192670"/>
                    <a:pt x="3257908" y="328692"/>
                    <a:pt x="3282077" y="448334"/>
                  </a:cubicBezTo>
                  <a:cubicBezTo>
                    <a:pt x="3306246" y="567976"/>
                    <a:pt x="3265004" y="780201"/>
                    <a:pt x="3282077" y="879087"/>
                  </a:cubicBezTo>
                  <a:cubicBezTo>
                    <a:pt x="3171889" y="936933"/>
                    <a:pt x="2934953" y="820536"/>
                    <a:pt x="2735064" y="879087"/>
                  </a:cubicBezTo>
                  <a:cubicBezTo>
                    <a:pt x="2535175" y="937638"/>
                    <a:pt x="2395875" y="826371"/>
                    <a:pt x="2253693" y="879087"/>
                  </a:cubicBezTo>
                  <a:cubicBezTo>
                    <a:pt x="2111511" y="931803"/>
                    <a:pt x="1785631" y="869720"/>
                    <a:pt x="1641039" y="879087"/>
                  </a:cubicBezTo>
                  <a:cubicBezTo>
                    <a:pt x="1496447" y="888454"/>
                    <a:pt x="1364006" y="822200"/>
                    <a:pt x="1126846" y="879087"/>
                  </a:cubicBezTo>
                  <a:cubicBezTo>
                    <a:pt x="889686" y="935974"/>
                    <a:pt x="810085" y="855942"/>
                    <a:pt x="678296" y="879087"/>
                  </a:cubicBezTo>
                  <a:cubicBezTo>
                    <a:pt x="546507" y="902232"/>
                    <a:pt x="223778" y="854739"/>
                    <a:pt x="0" y="879087"/>
                  </a:cubicBezTo>
                  <a:cubicBezTo>
                    <a:pt x="-12357" y="709736"/>
                    <a:pt x="43190" y="617770"/>
                    <a:pt x="0" y="457125"/>
                  </a:cubicBezTo>
                  <a:cubicBezTo>
                    <a:pt x="-43190" y="296480"/>
                    <a:pt x="38914" y="146092"/>
                    <a:pt x="0" y="0"/>
                  </a:cubicBezTo>
                  <a:close/>
                </a:path>
                <a:path w="3282077" h="879087" stroke="0" extrusionOk="0">
                  <a:moveTo>
                    <a:pt x="0" y="0"/>
                  </a:moveTo>
                  <a:cubicBezTo>
                    <a:pt x="207927" y="-29276"/>
                    <a:pt x="276135" y="6415"/>
                    <a:pt x="514192" y="0"/>
                  </a:cubicBezTo>
                  <a:cubicBezTo>
                    <a:pt x="752249" y="-6415"/>
                    <a:pt x="807999" y="46656"/>
                    <a:pt x="962743" y="0"/>
                  </a:cubicBezTo>
                  <a:cubicBezTo>
                    <a:pt x="1117487" y="-46656"/>
                    <a:pt x="1321388" y="24052"/>
                    <a:pt x="1575397" y="0"/>
                  </a:cubicBezTo>
                  <a:cubicBezTo>
                    <a:pt x="1829406" y="-24052"/>
                    <a:pt x="1984962" y="15187"/>
                    <a:pt x="2089589" y="0"/>
                  </a:cubicBezTo>
                  <a:cubicBezTo>
                    <a:pt x="2194216" y="-15187"/>
                    <a:pt x="2378014" y="9722"/>
                    <a:pt x="2603781" y="0"/>
                  </a:cubicBezTo>
                  <a:cubicBezTo>
                    <a:pt x="2829548" y="-9722"/>
                    <a:pt x="3003971" y="2523"/>
                    <a:pt x="3282077" y="0"/>
                  </a:cubicBezTo>
                  <a:cubicBezTo>
                    <a:pt x="3287006" y="120915"/>
                    <a:pt x="3275897" y="318523"/>
                    <a:pt x="3282077" y="421962"/>
                  </a:cubicBezTo>
                  <a:cubicBezTo>
                    <a:pt x="3288257" y="525401"/>
                    <a:pt x="3269142" y="685582"/>
                    <a:pt x="3282077" y="879087"/>
                  </a:cubicBezTo>
                  <a:cubicBezTo>
                    <a:pt x="3052422" y="902132"/>
                    <a:pt x="2938873" y="821397"/>
                    <a:pt x="2800706" y="879087"/>
                  </a:cubicBezTo>
                  <a:cubicBezTo>
                    <a:pt x="2662539" y="936777"/>
                    <a:pt x="2399531" y="817132"/>
                    <a:pt x="2253693" y="879087"/>
                  </a:cubicBezTo>
                  <a:cubicBezTo>
                    <a:pt x="2107855" y="941042"/>
                    <a:pt x="1835459" y="853133"/>
                    <a:pt x="1706680" y="879087"/>
                  </a:cubicBezTo>
                  <a:cubicBezTo>
                    <a:pt x="1577901" y="905041"/>
                    <a:pt x="1359167" y="862734"/>
                    <a:pt x="1192488" y="879087"/>
                  </a:cubicBezTo>
                  <a:cubicBezTo>
                    <a:pt x="1025809" y="895440"/>
                    <a:pt x="875986" y="853092"/>
                    <a:pt x="579834" y="879087"/>
                  </a:cubicBezTo>
                  <a:cubicBezTo>
                    <a:pt x="283682" y="905082"/>
                    <a:pt x="288380" y="836193"/>
                    <a:pt x="0" y="879087"/>
                  </a:cubicBezTo>
                  <a:cubicBezTo>
                    <a:pt x="-44499" y="762507"/>
                    <a:pt x="5015" y="649972"/>
                    <a:pt x="0" y="457125"/>
                  </a:cubicBezTo>
                  <a:cubicBezTo>
                    <a:pt x="-5015" y="264278"/>
                    <a:pt x="30130" y="142194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xmlns="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박성준</a:t>
              </a:r>
              <a:r>
                <a:rPr kumimoji="0" lang="en-US" altLang="ko-KR" sz="9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_</a:t>
              </a:r>
              <a:r>
                <a:rPr kumimoji="0" lang="ko-KR" altLang="en-US" sz="9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팀원</a:t>
              </a:r>
              <a:endParaRPr kumimoji="0" lang="en-US" altLang="ko-KR" sz="9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“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내용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Times New Roman" panose="02020603050405020304" pitchFamily="18" charset="0"/>
                </a:rPr>
                <a:t>”</a:t>
              </a:r>
              <a:endParaRPr kumimoji="0" lang="en-US" altLang="ko-KR" sz="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DADEBD3-786D-4B79-B53E-6130A9ECE07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6813108" y="1576873"/>
              <a:ext cx="1267200" cy="1267200"/>
            </a:xfrm>
            <a:custGeom>
              <a:avLst/>
              <a:gdLst>
                <a:gd name="connsiteX0" fmla="*/ 0 w 1267200"/>
                <a:gd name="connsiteY0" fmla="*/ 0 h 1267200"/>
                <a:gd name="connsiteX1" fmla="*/ 447744 w 1267200"/>
                <a:gd name="connsiteY1" fmla="*/ 0 h 1267200"/>
                <a:gd name="connsiteX2" fmla="*/ 857472 w 1267200"/>
                <a:gd name="connsiteY2" fmla="*/ 0 h 1267200"/>
                <a:gd name="connsiteX3" fmla="*/ 1267200 w 1267200"/>
                <a:gd name="connsiteY3" fmla="*/ 0 h 1267200"/>
                <a:gd name="connsiteX4" fmla="*/ 1267200 w 1267200"/>
                <a:gd name="connsiteY4" fmla="*/ 447744 h 1267200"/>
                <a:gd name="connsiteX5" fmla="*/ 1267200 w 1267200"/>
                <a:gd name="connsiteY5" fmla="*/ 882816 h 1267200"/>
                <a:gd name="connsiteX6" fmla="*/ 1267200 w 1267200"/>
                <a:gd name="connsiteY6" fmla="*/ 1267200 h 1267200"/>
                <a:gd name="connsiteX7" fmla="*/ 882816 w 1267200"/>
                <a:gd name="connsiteY7" fmla="*/ 1267200 h 1267200"/>
                <a:gd name="connsiteX8" fmla="*/ 447744 w 1267200"/>
                <a:gd name="connsiteY8" fmla="*/ 1267200 h 1267200"/>
                <a:gd name="connsiteX9" fmla="*/ 0 w 1267200"/>
                <a:gd name="connsiteY9" fmla="*/ 1267200 h 1267200"/>
                <a:gd name="connsiteX10" fmla="*/ 0 w 1267200"/>
                <a:gd name="connsiteY10" fmla="*/ 844800 h 1267200"/>
                <a:gd name="connsiteX11" fmla="*/ 0 w 1267200"/>
                <a:gd name="connsiteY11" fmla="*/ 435072 h 1267200"/>
                <a:gd name="connsiteX12" fmla="*/ 0 w 1267200"/>
                <a:gd name="connsiteY12" fmla="*/ 0 h 12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7200" h="1267200" fill="none" extrusionOk="0">
                  <a:moveTo>
                    <a:pt x="0" y="0"/>
                  </a:moveTo>
                  <a:cubicBezTo>
                    <a:pt x="161765" y="-51623"/>
                    <a:pt x="339103" y="154"/>
                    <a:pt x="447744" y="0"/>
                  </a:cubicBezTo>
                  <a:cubicBezTo>
                    <a:pt x="556385" y="-154"/>
                    <a:pt x="687653" y="29008"/>
                    <a:pt x="857472" y="0"/>
                  </a:cubicBezTo>
                  <a:cubicBezTo>
                    <a:pt x="1027291" y="-29008"/>
                    <a:pt x="1074107" y="22060"/>
                    <a:pt x="1267200" y="0"/>
                  </a:cubicBezTo>
                  <a:cubicBezTo>
                    <a:pt x="1286652" y="144928"/>
                    <a:pt x="1239378" y="336340"/>
                    <a:pt x="1267200" y="447744"/>
                  </a:cubicBezTo>
                  <a:cubicBezTo>
                    <a:pt x="1295022" y="559148"/>
                    <a:pt x="1259498" y="780751"/>
                    <a:pt x="1267200" y="882816"/>
                  </a:cubicBezTo>
                  <a:cubicBezTo>
                    <a:pt x="1274902" y="984881"/>
                    <a:pt x="1247110" y="1118861"/>
                    <a:pt x="1267200" y="1267200"/>
                  </a:cubicBezTo>
                  <a:cubicBezTo>
                    <a:pt x="1121965" y="1311762"/>
                    <a:pt x="1058079" y="1261949"/>
                    <a:pt x="882816" y="1267200"/>
                  </a:cubicBezTo>
                  <a:cubicBezTo>
                    <a:pt x="707553" y="1272451"/>
                    <a:pt x="539939" y="1233576"/>
                    <a:pt x="447744" y="1267200"/>
                  </a:cubicBezTo>
                  <a:cubicBezTo>
                    <a:pt x="355549" y="1300824"/>
                    <a:pt x="223134" y="1213994"/>
                    <a:pt x="0" y="1267200"/>
                  </a:cubicBezTo>
                  <a:cubicBezTo>
                    <a:pt x="-3535" y="1181074"/>
                    <a:pt x="25120" y="1016763"/>
                    <a:pt x="0" y="844800"/>
                  </a:cubicBezTo>
                  <a:cubicBezTo>
                    <a:pt x="-25120" y="672837"/>
                    <a:pt x="2372" y="548803"/>
                    <a:pt x="0" y="435072"/>
                  </a:cubicBezTo>
                  <a:cubicBezTo>
                    <a:pt x="-2372" y="321341"/>
                    <a:pt x="10133" y="151726"/>
                    <a:pt x="0" y="0"/>
                  </a:cubicBezTo>
                  <a:close/>
                </a:path>
                <a:path w="1267200" h="1267200" stroke="0" extrusionOk="0">
                  <a:moveTo>
                    <a:pt x="0" y="0"/>
                  </a:moveTo>
                  <a:cubicBezTo>
                    <a:pt x="158856" y="-5753"/>
                    <a:pt x="300689" y="36427"/>
                    <a:pt x="447744" y="0"/>
                  </a:cubicBezTo>
                  <a:cubicBezTo>
                    <a:pt x="594799" y="-36427"/>
                    <a:pt x="728687" y="14301"/>
                    <a:pt x="857472" y="0"/>
                  </a:cubicBezTo>
                  <a:cubicBezTo>
                    <a:pt x="986257" y="-14301"/>
                    <a:pt x="1137492" y="42603"/>
                    <a:pt x="1267200" y="0"/>
                  </a:cubicBezTo>
                  <a:cubicBezTo>
                    <a:pt x="1267345" y="100730"/>
                    <a:pt x="1221924" y="198867"/>
                    <a:pt x="1267200" y="397056"/>
                  </a:cubicBezTo>
                  <a:cubicBezTo>
                    <a:pt x="1312476" y="595245"/>
                    <a:pt x="1222101" y="669832"/>
                    <a:pt x="1267200" y="832128"/>
                  </a:cubicBezTo>
                  <a:cubicBezTo>
                    <a:pt x="1312299" y="994424"/>
                    <a:pt x="1250493" y="1169255"/>
                    <a:pt x="1267200" y="1267200"/>
                  </a:cubicBezTo>
                  <a:cubicBezTo>
                    <a:pt x="1124507" y="1299548"/>
                    <a:pt x="970660" y="1219964"/>
                    <a:pt x="832128" y="1267200"/>
                  </a:cubicBezTo>
                  <a:cubicBezTo>
                    <a:pt x="693596" y="1314436"/>
                    <a:pt x="569475" y="1232042"/>
                    <a:pt x="422400" y="1267200"/>
                  </a:cubicBezTo>
                  <a:cubicBezTo>
                    <a:pt x="275325" y="1302358"/>
                    <a:pt x="165820" y="1233291"/>
                    <a:pt x="0" y="1267200"/>
                  </a:cubicBezTo>
                  <a:cubicBezTo>
                    <a:pt x="-45388" y="1093144"/>
                    <a:pt x="30949" y="996696"/>
                    <a:pt x="0" y="844800"/>
                  </a:cubicBezTo>
                  <a:cubicBezTo>
                    <a:pt x="-30949" y="692904"/>
                    <a:pt x="1572" y="598563"/>
                    <a:pt x="0" y="435072"/>
                  </a:cubicBezTo>
                  <a:cubicBezTo>
                    <a:pt x="-1572" y="271581"/>
                    <a:pt x="14421" y="110136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xmlns="" sd="326465856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15049F2-FD1C-4317-8E6A-20399A7900E9}"/>
              </a:ext>
            </a:extLst>
          </p:cNvPr>
          <p:cNvGrpSpPr/>
          <p:nvPr/>
        </p:nvGrpSpPr>
        <p:grpSpPr>
          <a:xfrm>
            <a:off x="6739689" y="3365281"/>
            <a:ext cx="4731089" cy="1505256"/>
            <a:chOff x="6739689" y="3365281"/>
            <a:chExt cx="4731089" cy="1505256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BD289169-6E71-4B16-A85A-98B2727C9A81}"/>
                </a:ext>
              </a:extLst>
            </p:cNvPr>
            <p:cNvSpPr/>
            <p:nvPr/>
          </p:nvSpPr>
          <p:spPr>
            <a:xfrm>
              <a:off x="8188700" y="3365281"/>
              <a:ext cx="3282078" cy="602088"/>
            </a:xfrm>
            <a:custGeom>
              <a:avLst/>
              <a:gdLst>
                <a:gd name="connsiteX0" fmla="*/ 0 w 3282078"/>
                <a:gd name="connsiteY0" fmla="*/ 0 h 602088"/>
                <a:gd name="connsiteX1" fmla="*/ 514192 w 3282078"/>
                <a:gd name="connsiteY1" fmla="*/ 0 h 602088"/>
                <a:gd name="connsiteX2" fmla="*/ 995564 w 3282078"/>
                <a:gd name="connsiteY2" fmla="*/ 0 h 602088"/>
                <a:gd name="connsiteX3" fmla="*/ 1444114 w 3282078"/>
                <a:gd name="connsiteY3" fmla="*/ 0 h 602088"/>
                <a:gd name="connsiteX4" fmla="*/ 1892665 w 3282078"/>
                <a:gd name="connsiteY4" fmla="*/ 0 h 602088"/>
                <a:gd name="connsiteX5" fmla="*/ 2439678 w 3282078"/>
                <a:gd name="connsiteY5" fmla="*/ 0 h 602088"/>
                <a:gd name="connsiteX6" fmla="*/ 3282078 w 3282078"/>
                <a:gd name="connsiteY6" fmla="*/ 0 h 602088"/>
                <a:gd name="connsiteX7" fmla="*/ 3282078 w 3282078"/>
                <a:gd name="connsiteY7" fmla="*/ 282981 h 602088"/>
                <a:gd name="connsiteX8" fmla="*/ 3282078 w 3282078"/>
                <a:gd name="connsiteY8" fmla="*/ 602088 h 602088"/>
                <a:gd name="connsiteX9" fmla="*/ 2669423 w 3282078"/>
                <a:gd name="connsiteY9" fmla="*/ 602088 h 602088"/>
                <a:gd name="connsiteX10" fmla="*/ 2188052 w 3282078"/>
                <a:gd name="connsiteY10" fmla="*/ 602088 h 602088"/>
                <a:gd name="connsiteX11" fmla="*/ 1641039 w 3282078"/>
                <a:gd name="connsiteY11" fmla="*/ 602088 h 602088"/>
                <a:gd name="connsiteX12" fmla="*/ 1159668 w 3282078"/>
                <a:gd name="connsiteY12" fmla="*/ 602088 h 602088"/>
                <a:gd name="connsiteX13" fmla="*/ 612655 w 3282078"/>
                <a:gd name="connsiteY13" fmla="*/ 602088 h 602088"/>
                <a:gd name="connsiteX14" fmla="*/ 0 w 3282078"/>
                <a:gd name="connsiteY14" fmla="*/ 602088 h 602088"/>
                <a:gd name="connsiteX15" fmla="*/ 0 w 3282078"/>
                <a:gd name="connsiteY15" fmla="*/ 307065 h 602088"/>
                <a:gd name="connsiteX16" fmla="*/ 0 w 3282078"/>
                <a:gd name="connsiteY16" fmla="*/ 0 h 60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2078" h="602088" fill="none" extrusionOk="0">
                  <a:moveTo>
                    <a:pt x="0" y="0"/>
                  </a:moveTo>
                  <a:cubicBezTo>
                    <a:pt x="234063" y="-50454"/>
                    <a:pt x="281716" y="51474"/>
                    <a:pt x="514192" y="0"/>
                  </a:cubicBezTo>
                  <a:cubicBezTo>
                    <a:pt x="746668" y="-51474"/>
                    <a:pt x="854675" y="19341"/>
                    <a:pt x="995564" y="0"/>
                  </a:cubicBezTo>
                  <a:cubicBezTo>
                    <a:pt x="1136453" y="-19341"/>
                    <a:pt x="1297044" y="23147"/>
                    <a:pt x="1444114" y="0"/>
                  </a:cubicBezTo>
                  <a:cubicBezTo>
                    <a:pt x="1591184" y="-23147"/>
                    <a:pt x="1736079" y="16575"/>
                    <a:pt x="1892665" y="0"/>
                  </a:cubicBezTo>
                  <a:cubicBezTo>
                    <a:pt x="2049251" y="-16575"/>
                    <a:pt x="2265658" y="4119"/>
                    <a:pt x="2439678" y="0"/>
                  </a:cubicBezTo>
                  <a:cubicBezTo>
                    <a:pt x="2613698" y="-4119"/>
                    <a:pt x="2910522" y="11833"/>
                    <a:pt x="3282078" y="0"/>
                  </a:cubicBezTo>
                  <a:cubicBezTo>
                    <a:pt x="3290087" y="140012"/>
                    <a:pt x="3278796" y="168190"/>
                    <a:pt x="3282078" y="282981"/>
                  </a:cubicBezTo>
                  <a:cubicBezTo>
                    <a:pt x="3285360" y="397772"/>
                    <a:pt x="3247248" y="521073"/>
                    <a:pt x="3282078" y="602088"/>
                  </a:cubicBezTo>
                  <a:cubicBezTo>
                    <a:pt x="3052035" y="659335"/>
                    <a:pt x="2871731" y="575381"/>
                    <a:pt x="2669423" y="602088"/>
                  </a:cubicBezTo>
                  <a:cubicBezTo>
                    <a:pt x="2467115" y="628795"/>
                    <a:pt x="2346021" y="572231"/>
                    <a:pt x="2188052" y="602088"/>
                  </a:cubicBezTo>
                  <a:cubicBezTo>
                    <a:pt x="2030083" y="631945"/>
                    <a:pt x="1860161" y="594703"/>
                    <a:pt x="1641039" y="602088"/>
                  </a:cubicBezTo>
                  <a:cubicBezTo>
                    <a:pt x="1421917" y="609473"/>
                    <a:pt x="1387893" y="546396"/>
                    <a:pt x="1159668" y="602088"/>
                  </a:cubicBezTo>
                  <a:cubicBezTo>
                    <a:pt x="931443" y="657780"/>
                    <a:pt x="736244" y="590097"/>
                    <a:pt x="612655" y="602088"/>
                  </a:cubicBezTo>
                  <a:cubicBezTo>
                    <a:pt x="489066" y="614079"/>
                    <a:pt x="167859" y="560072"/>
                    <a:pt x="0" y="602088"/>
                  </a:cubicBezTo>
                  <a:cubicBezTo>
                    <a:pt x="-19675" y="482346"/>
                    <a:pt x="12264" y="435738"/>
                    <a:pt x="0" y="307065"/>
                  </a:cubicBezTo>
                  <a:cubicBezTo>
                    <a:pt x="-12264" y="178392"/>
                    <a:pt x="36666" y="83056"/>
                    <a:pt x="0" y="0"/>
                  </a:cubicBezTo>
                  <a:close/>
                </a:path>
                <a:path w="3282078" h="602088" stroke="0" extrusionOk="0">
                  <a:moveTo>
                    <a:pt x="0" y="0"/>
                  </a:moveTo>
                  <a:cubicBezTo>
                    <a:pt x="144269" y="-36811"/>
                    <a:pt x="343241" y="5574"/>
                    <a:pt x="579834" y="0"/>
                  </a:cubicBezTo>
                  <a:cubicBezTo>
                    <a:pt x="816427" y="-5574"/>
                    <a:pt x="872693" y="48165"/>
                    <a:pt x="1094026" y="0"/>
                  </a:cubicBezTo>
                  <a:cubicBezTo>
                    <a:pt x="1315359" y="-48165"/>
                    <a:pt x="1344118" y="33461"/>
                    <a:pt x="1542577" y="0"/>
                  </a:cubicBezTo>
                  <a:cubicBezTo>
                    <a:pt x="1741036" y="-33461"/>
                    <a:pt x="1874888" y="4933"/>
                    <a:pt x="2122410" y="0"/>
                  </a:cubicBezTo>
                  <a:cubicBezTo>
                    <a:pt x="2369932" y="-4933"/>
                    <a:pt x="2522304" y="3050"/>
                    <a:pt x="2636603" y="0"/>
                  </a:cubicBezTo>
                  <a:cubicBezTo>
                    <a:pt x="2750902" y="-3050"/>
                    <a:pt x="3017412" y="8518"/>
                    <a:pt x="3282078" y="0"/>
                  </a:cubicBezTo>
                  <a:cubicBezTo>
                    <a:pt x="3294724" y="143076"/>
                    <a:pt x="3264361" y="167872"/>
                    <a:pt x="3282078" y="295023"/>
                  </a:cubicBezTo>
                  <a:cubicBezTo>
                    <a:pt x="3299795" y="422174"/>
                    <a:pt x="3250328" y="478634"/>
                    <a:pt x="3282078" y="602088"/>
                  </a:cubicBezTo>
                  <a:cubicBezTo>
                    <a:pt x="3161362" y="655819"/>
                    <a:pt x="2940534" y="565490"/>
                    <a:pt x="2702244" y="602088"/>
                  </a:cubicBezTo>
                  <a:cubicBezTo>
                    <a:pt x="2463954" y="638686"/>
                    <a:pt x="2359905" y="576182"/>
                    <a:pt x="2155231" y="602088"/>
                  </a:cubicBezTo>
                  <a:cubicBezTo>
                    <a:pt x="1950557" y="627994"/>
                    <a:pt x="1811572" y="596659"/>
                    <a:pt x="1673860" y="602088"/>
                  </a:cubicBezTo>
                  <a:cubicBezTo>
                    <a:pt x="1536148" y="607517"/>
                    <a:pt x="1269520" y="570763"/>
                    <a:pt x="1061205" y="602088"/>
                  </a:cubicBezTo>
                  <a:cubicBezTo>
                    <a:pt x="852890" y="633413"/>
                    <a:pt x="259703" y="518637"/>
                    <a:pt x="0" y="602088"/>
                  </a:cubicBezTo>
                  <a:cubicBezTo>
                    <a:pt x="-1274" y="456161"/>
                    <a:pt x="2899" y="426289"/>
                    <a:pt x="0" y="289002"/>
                  </a:cubicBezTo>
                  <a:cubicBezTo>
                    <a:pt x="-2899" y="151715"/>
                    <a:pt x="3624" y="69761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xmlns="" sd="241849335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이동규</a:t>
              </a:r>
              <a:r>
                <a:rPr kumimoji="0" lang="en-US" altLang="ko-KR" sz="9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_</a:t>
              </a:r>
              <a:r>
                <a:rPr kumimoji="0" lang="ko-KR" altLang="en-US" sz="90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팀원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“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내용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”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3DAD50D-8F6F-4108-A1E0-1980D121B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39689" y="3604002"/>
              <a:ext cx="1266535" cy="1266535"/>
            </a:xfrm>
            <a:custGeom>
              <a:avLst/>
              <a:gdLst>
                <a:gd name="connsiteX0" fmla="*/ 0 w 1266535"/>
                <a:gd name="connsiteY0" fmla="*/ 0 h 1266535"/>
                <a:gd name="connsiteX1" fmla="*/ 447509 w 1266535"/>
                <a:gd name="connsiteY1" fmla="*/ 0 h 1266535"/>
                <a:gd name="connsiteX2" fmla="*/ 857022 w 1266535"/>
                <a:gd name="connsiteY2" fmla="*/ 0 h 1266535"/>
                <a:gd name="connsiteX3" fmla="*/ 1266535 w 1266535"/>
                <a:gd name="connsiteY3" fmla="*/ 0 h 1266535"/>
                <a:gd name="connsiteX4" fmla="*/ 1266535 w 1266535"/>
                <a:gd name="connsiteY4" fmla="*/ 447509 h 1266535"/>
                <a:gd name="connsiteX5" fmla="*/ 1266535 w 1266535"/>
                <a:gd name="connsiteY5" fmla="*/ 882353 h 1266535"/>
                <a:gd name="connsiteX6" fmla="*/ 1266535 w 1266535"/>
                <a:gd name="connsiteY6" fmla="*/ 1266535 h 1266535"/>
                <a:gd name="connsiteX7" fmla="*/ 882353 w 1266535"/>
                <a:gd name="connsiteY7" fmla="*/ 1266535 h 1266535"/>
                <a:gd name="connsiteX8" fmla="*/ 447509 w 1266535"/>
                <a:gd name="connsiteY8" fmla="*/ 1266535 h 1266535"/>
                <a:gd name="connsiteX9" fmla="*/ 0 w 1266535"/>
                <a:gd name="connsiteY9" fmla="*/ 1266535 h 1266535"/>
                <a:gd name="connsiteX10" fmla="*/ 0 w 1266535"/>
                <a:gd name="connsiteY10" fmla="*/ 844357 h 1266535"/>
                <a:gd name="connsiteX11" fmla="*/ 0 w 1266535"/>
                <a:gd name="connsiteY11" fmla="*/ 434844 h 1266535"/>
                <a:gd name="connsiteX12" fmla="*/ 0 w 1266535"/>
                <a:gd name="connsiteY12" fmla="*/ 0 h 126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6535" h="1266535" fill="none" extrusionOk="0">
                  <a:moveTo>
                    <a:pt x="0" y="0"/>
                  </a:moveTo>
                  <a:cubicBezTo>
                    <a:pt x="127292" y="-25995"/>
                    <a:pt x="248783" y="36992"/>
                    <a:pt x="447509" y="0"/>
                  </a:cubicBezTo>
                  <a:cubicBezTo>
                    <a:pt x="646235" y="-36992"/>
                    <a:pt x="774590" y="14850"/>
                    <a:pt x="857022" y="0"/>
                  </a:cubicBezTo>
                  <a:cubicBezTo>
                    <a:pt x="939454" y="-14850"/>
                    <a:pt x="1117410" y="38661"/>
                    <a:pt x="1266535" y="0"/>
                  </a:cubicBezTo>
                  <a:cubicBezTo>
                    <a:pt x="1269213" y="126475"/>
                    <a:pt x="1216453" y="343582"/>
                    <a:pt x="1266535" y="447509"/>
                  </a:cubicBezTo>
                  <a:cubicBezTo>
                    <a:pt x="1316617" y="551436"/>
                    <a:pt x="1220864" y="754218"/>
                    <a:pt x="1266535" y="882353"/>
                  </a:cubicBezTo>
                  <a:cubicBezTo>
                    <a:pt x="1312206" y="1010488"/>
                    <a:pt x="1241849" y="1118876"/>
                    <a:pt x="1266535" y="1266535"/>
                  </a:cubicBezTo>
                  <a:cubicBezTo>
                    <a:pt x="1123554" y="1297917"/>
                    <a:pt x="987587" y="1242049"/>
                    <a:pt x="882353" y="1266535"/>
                  </a:cubicBezTo>
                  <a:cubicBezTo>
                    <a:pt x="777119" y="1291021"/>
                    <a:pt x="624224" y="1260997"/>
                    <a:pt x="447509" y="1266535"/>
                  </a:cubicBezTo>
                  <a:cubicBezTo>
                    <a:pt x="270794" y="1272073"/>
                    <a:pt x="114729" y="1239887"/>
                    <a:pt x="0" y="1266535"/>
                  </a:cubicBezTo>
                  <a:cubicBezTo>
                    <a:pt x="-16527" y="1104635"/>
                    <a:pt x="28980" y="1051662"/>
                    <a:pt x="0" y="844357"/>
                  </a:cubicBezTo>
                  <a:cubicBezTo>
                    <a:pt x="-28980" y="637052"/>
                    <a:pt x="41630" y="588440"/>
                    <a:pt x="0" y="434844"/>
                  </a:cubicBezTo>
                  <a:cubicBezTo>
                    <a:pt x="-41630" y="281248"/>
                    <a:pt x="19096" y="137675"/>
                    <a:pt x="0" y="0"/>
                  </a:cubicBezTo>
                  <a:close/>
                </a:path>
                <a:path w="1266535" h="1266535" stroke="0" extrusionOk="0">
                  <a:moveTo>
                    <a:pt x="0" y="0"/>
                  </a:moveTo>
                  <a:cubicBezTo>
                    <a:pt x="159970" y="-9968"/>
                    <a:pt x="265744" y="49242"/>
                    <a:pt x="447509" y="0"/>
                  </a:cubicBezTo>
                  <a:cubicBezTo>
                    <a:pt x="629274" y="-49242"/>
                    <a:pt x="764793" y="42946"/>
                    <a:pt x="857022" y="0"/>
                  </a:cubicBezTo>
                  <a:cubicBezTo>
                    <a:pt x="949251" y="-42946"/>
                    <a:pt x="1100082" y="29432"/>
                    <a:pt x="1266535" y="0"/>
                  </a:cubicBezTo>
                  <a:cubicBezTo>
                    <a:pt x="1281952" y="142168"/>
                    <a:pt x="1224850" y="243472"/>
                    <a:pt x="1266535" y="396848"/>
                  </a:cubicBezTo>
                  <a:cubicBezTo>
                    <a:pt x="1308220" y="550224"/>
                    <a:pt x="1227415" y="738492"/>
                    <a:pt x="1266535" y="831691"/>
                  </a:cubicBezTo>
                  <a:cubicBezTo>
                    <a:pt x="1305655" y="924890"/>
                    <a:pt x="1244512" y="1165852"/>
                    <a:pt x="1266535" y="1266535"/>
                  </a:cubicBezTo>
                  <a:cubicBezTo>
                    <a:pt x="1130804" y="1307104"/>
                    <a:pt x="985165" y="1223079"/>
                    <a:pt x="831691" y="1266535"/>
                  </a:cubicBezTo>
                  <a:cubicBezTo>
                    <a:pt x="678217" y="1309991"/>
                    <a:pt x="601050" y="1254488"/>
                    <a:pt x="422178" y="1266535"/>
                  </a:cubicBezTo>
                  <a:cubicBezTo>
                    <a:pt x="243306" y="1278582"/>
                    <a:pt x="114627" y="1257583"/>
                    <a:pt x="0" y="1266535"/>
                  </a:cubicBezTo>
                  <a:cubicBezTo>
                    <a:pt x="-20456" y="1155682"/>
                    <a:pt x="45848" y="988550"/>
                    <a:pt x="0" y="844357"/>
                  </a:cubicBezTo>
                  <a:cubicBezTo>
                    <a:pt x="-45848" y="700164"/>
                    <a:pt x="29884" y="527400"/>
                    <a:pt x="0" y="434844"/>
                  </a:cubicBezTo>
                  <a:cubicBezTo>
                    <a:pt x="-29884" y="342288"/>
                    <a:pt x="10797" y="98235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xmlns="" sd="326465856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</p:pic>
      </p:grpSp>
    </p:spTree>
    <p:extLst>
      <p:ext uri="{BB962C8B-B14F-4D97-AF65-F5344CB8AC3E}">
        <p14:creationId xmlns:p14="http://schemas.microsoft.com/office/powerpoint/2010/main" val="408087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F4E9B762-B5E5-4690-AD6B-2D47DEACDDAA}"/>
              </a:ext>
            </a:extLst>
          </p:cNvPr>
          <p:cNvGrpSpPr/>
          <p:nvPr/>
        </p:nvGrpSpPr>
        <p:grpSpPr>
          <a:xfrm>
            <a:off x="5121325" y="2281549"/>
            <a:ext cx="2521874" cy="4141888"/>
            <a:chOff x="5424753" y="2281550"/>
            <a:chExt cx="2521874" cy="414188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C423934-D392-4271-86C8-7C0F90B11EC4}"/>
                </a:ext>
              </a:extLst>
            </p:cNvPr>
            <p:cNvGrpSpPr/>
            <p:nvPr/>
          </p:nvGrpSpPr>
          <p:grpSpPr>
            <a:xfrm>
              <a:off x="5424753" y="2281550"/>
              <a:ext cx="2521874" cy="4141888"/>
              <a:chOff x="3184619" y="1988772"/>
              <a:chExt cx="4874019" cy="4420868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9C95D74F-1D1C-4125-8591-758B43E929EE}"/>
                  </a:ext>
                </a:extLst>
              </p:cNvPr>
              <p:cNvGrpSpPr/>
              <p:nvPr/>
            </p:nvGrpSpPr>
            <p:grpSpPr>
              <a:xfrm>
                <a:off x="3184619" y="1988772"/>
                <a:ext cx="4874019" cy="4420868"/>
                <a:chOff x="243281" y="1005002"/>
                <a:chExt cx="11720119" cy="11549074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94866628-F2FC-4BBE-884E-7DA519587041}"/>
                    </a:ext>
                  </a:extLst>
                </p:cNvPr>
                <p:cNvSpPr/>
                <p:nvPr/>
              </p:nvSpPr>
              <p:spPr>
                <a:xfrm>
                  <a:off x="678284" y="5453456"/>
                  <a:ext cx="768639" cy="355601"/>
                </a:xfrm>
                <a:prstGeom prst="rect">
                  <a:avLst/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89" name="순서도: 저장 데이터 88">
                  <a:extLst>
                    <a:ext uri="{FF2B5EF4-FFF2-40B4-BE49-F238E27FC236}">
                      <a16:creationId xmlns:a16="http://schemas.microsoft.com/office/drawing/2014/main" id="{BBBFBDBA-1AF3-42F5-8E09-A30BB2A0935D}"/>
                    </a:ext>
                  </a:extLst>
                </p:cNvPr>
                <p:cNvSpPr/>
                <p:nvPr/>
              </p:nvSpPr>
              <p:spPr>
                <a:xfrm flipH="1">
                  <a:off x="997727" y="5453456"/>
                  <a:ext cx="406317" cy="355601"/>
                </a:xfrm>
                <a:prstGeom prst="flowChartOnlineStorage">
                  <a:avLst/>
                </a:prstGeom>
                <a:solidFill>
                  <a:srgbClr val="60150F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B30BB46A-0A37-4870-8FBB-BB25E4FE185F}"/>
                    </a:ext>
                  </a:extLst>
                </p:cNvPr>
                <p:cNvSpPr/>
                <p:nvPr/>
              </p:nvSpPr>
              <p:spPr>
                <a:xfrm>
                  <a:off x="678284" y="1765299"/>
                  <a:ext cx="768639" cy="355601"/>
                </a:xfrm>
                <a:prstGeom prst="rect">
                  <a:avLst/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1" name="순서도: 저장 데이터 90">
                  <a:extLst>
                    <a:ext uri="{FF2B5EF4-FFF2-40B4-BE49-F238E27FC236}">
                      <a16:creationId xmlns:a16="http://schemas.microsoft.com/office/drawing/2014/main" id="{97575A14-B5B8-4406-8244-7ACE5729FCB9}"/>
                    </a:ext>
                  </a:extLst>
                </p:cNvPr>
                <p:cNvSpPr/>
                <p:nvPr/>
              </p:nvSpPr>
              <p:spPr>
                <a:xfrm flipH="1">
                  <a:off x="997727" y="1765299"/>
                  <a:ext cx="406317" cy="355601"/>
                </a:xfrm>
                <a:prstGeom prst="flowChartOnlineStorage">
                  <a:avLst/>
                </a:prstGeom>
                <a:solidFill>
                  <a:srgbClr val="60150F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2" name="모서리가 둥근 직사각형 4">
                  <a:extLst>
                    <a:ext uri="{FF2B5EF4-FFF2-40B4-BE49-F238E27FC236}">
                      <a16:creationId xmlns:a16="http://schemas.microsoft.com/office/drawing/2014/main" id="{9908345B-CACD-44EB-8249-3B0C484679D5}"/>
                    </a:ext>
                  </a:extLst>
                </p:cNvPr>
                <p:cNvSpPr/>
                <p:nvPr/>
              </p:nvSpPr>
              <p:spPr>
                <a:xfrm>
                  <a:off x="1139370" y="1005002"/>
                  <a:ext cx="10824030" cy="5598998"/>
                </a:xfrm>
                <a:prstGeom prst="roundRect">
                  <a:avLst>
                    <a:gd name="adj" fmla="val 2157"/>
                  </a:avLst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5" name="원통 31">
                  <a:extLst>
                    <a:ext uri="{FF2B5EF4-FFF2-40B4-BE49-F238E27FC236}">
                      <a16:creationId xmlns:a16="http://schemas.microsoft.com/office/drawing/2014/main" id="{F922DC4F-A5D5-4C1D-9D73-DBA2325E13C2}"/>
                    </a:ext>
                  </a:extLst>
                </p:cNvPr>
                <p:cNvSpPr/>
                <p:nvPr/>
              </p:nvSpPr>
              <p:spPr>
                <a:xfrm>
                  <a:off x="243281" y="1097868"/>
                  <a:ext cx="435005" cy="11456208"/>
                </a:xfrm>
                <a:prstGeom prst="can">
                  <a:avLst>
                    <a:gd name="adj" fmla="val 30714"/>
                  </a:avLst>
                </a:prstGeom>
                <a:gradFill flip="none" rotWithShape="1">
                  <a:gsLst>
                    <a:gs pos="79000">
                      <a:srgbClr val="60150F">
                        <a:alpha val="31000"/>
                      </a:srgbClr>
                    </a:gs>
                    <a:gs pos="78000">
                      <a:srgbClr val="CBCBCE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93" name="모서리가 둥근 직사각형 5">
                  <a:extLst>
                    <a:ext uri="{FF2B5EF4-FFF2-40B4-BE49-F238E27FC236}">
                      <a16:creationId xmlns:a16="http://schemas.microsoft.com/office/drawing/2014/main" id="{5E4BDB00-1E2E-4CBB-8F12-FD96708683EF}"/>
                    </a:ext>
                  </a:extLst>
                </p:cNvPr>
                <p:cNvSpPr/>
                <p:nvPr/>
              </p:nvSpPr>
              <p:spPr>
                <a:xfrm>
                  <a:off x="1309131" y="1097871"/>
                  <a:ext cx="10491123" cy="5413263"/>
                </a:xfrm>
                <a:prstGeom prst="roundRect">
                  <a:avLst>
                    <a:gd name="adj" fmla="val 1646"/>
                  </a:avLst>
                </a:prstGeom>
                <a:solidFill>
                  <a:schemeClr val="accent4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D2B9FD4-5CF8-430A-8812-8F0E92216373}"/>
                  </a:ext>
                </a:extLst>
              </p:cNvPr>
              <p:cNvSpPr/>
              <p:nvPr/>
            </p:nvSpPr>
            <p:spPr>
              <a:xfrm>
                <a:off x="4439161" y="2427948"/>
                <a:ext cx="184731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9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2435E4C-9652-4B86-9822-E5F54D1C0A70}"/>
                </a:ext>
              </a:extLst>
            </p:cNvPr>
            <p:cNvGrpSpPr/>
            <p:nvPr/>
          </p:nvGrpSpPr>
          <p:grpSpPr>
            <a:xfrm>
              <a:off x="5890660" y="2374317"/>
              <a:ext cx="1828046" cy="1803930"/>
              <a:chOff x="9511665" y="1757340"/>
              <a:chExt cx="1828046" cy="1803930"/>
            </a:xfrm>
          </p:grpSpPr>
          <p:pic>
            <p:nvPicPr>
              <p:cNvPr id="22" name="그림 21" descr="표지판, 중지, 실외, 전면이(가) 표시된 사진&#10;&#10;자동 생성된 설명">
                <a:extLst>
                  <a:ext uri="{FF2B5EF4-FFF2-40B4-BE49-F238E27FC236}">
                    <a16:creationId xmlns:a16="http://schemas.microsoft.com/office/drawing/2014/main" id="{DAFA7261-AB16-4DC4-9561-BC25EF300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11665" y="1757340"/>
                <a:ext cx="1828046" cy="1803930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3C2CA4-02AD-4E10-AA90-9D463957CBB3}"/>
                  </a:ext>
                </a:extLst>
              </p:cNvPr>
              <p:cNvSpPr txBox="1"/>
              <p:nvPr/>
            </p:nvSpPr>
            <p:spPr>
              <a:xfrm>
                <a:off x="9644925" y="2211097"/>
                <a:ext cx="156152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QnA</a:t>
                </a:r>
                <a:endParaRPr lang="ko-KR" altLang="en-US" sz="4800" b="1" dirty="0">
                  <a:solidFill>
                    <a:schemeClr val="bg1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</p:grpSp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43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C423934-D392-4271-86C8-7C0F90B11EC4}"/>
              </a:ext>
            </a:extLst>
          </p:cNvPr>
          <p:cNvGrpSpPr/>
          <p:nvPr/>
        </p:nvGrpSpPr>
        <p:grpSpPr>
          <a:xfrm>
            <a:off x="3966267" y="1700289"/>
            <a:ext cx="4832014" cy="4799525"/>
            <a:chOff x="3226625" y="1686491"/>
            <a:chExt cx="4832014" cy="4799525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E1A8DB35-F0E4-491F-BEF1-7CFCCE6C44C1}"/>
                </a:ext>
              </a:extLst>
            </p:cNvPr>
            <p:cNvGrpSpPr/>
            <p:nvPr/>
          </p:nvGrpSpPr>
          <p:grpSpPr>
            <a:xfrm>
              <a:off x="3226625" y="1686491"/>
              <a:ext cx="4832014" cy="4799525"/>
              <a:chOff x="2933220" y="1140619"/>
              <a:chExt cx="4805591" cy="6517168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9C95D74F-1D1C-4125-8591-758B43E929EE}"/>
                  </a:ext>
                </a:extLst>
              </p:cNvPr>
              <p:cNvGrpSpPr/>
              <p:nvPr/>
            </p:nvGrpSpPr>
            <p:grpSpPr>
              <a:xfrm>
                <a:off x="2933220" y="1141185"/>
                <a:ext cx="4805591" cy="6516602"/>
                <a:chOff x="344287" y="216410"/>
                <a:chExt cx="11619113" cy="12537191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20FE4AF0-2E9A-4982-B5B5-6703C793A2DC}"/>
                    </a:ext>
                  </a:extLst>
                </p:cNvPr>
                <p:cNvGrpSpPr/>
                <p:nvPr/>
              </p:nvGrpSpPr>
              <p:grpSpPr>
                <a:xfrm rot="5400000">
                  <a:off x="4473849" y="855880"/>
                  <a:ext cx="520145" cy="232797"/>
                  <a:chOff x="3230984" y="-833044"/>
                  <a:chExt cx="768639" cy="355601"/>
                </a:xfrm>
              </p:grpSpPr>
              <p:sp>
                <p:nvSpPr>
                  <p:cNvPr id="98" name="직사각형 97">
                    <a:extLst>
                      <a:ext uri="{FF2B5EF4-FFF2-40B4-BE49-F238E27FC236}">
                        <a16:creationId xmlns:a16="http://schemas.microsoft.com/office/drawing/2014/main" id="{F5487ECB-06C4-4774-A9F8-5A8C16E0F4D6}"/>
                      </a:ext>
                    </a:extLst>
                  </p:cNvPr>
                  <p:cNvSpPr/>
                  <p:nvPr/>
                </p:nvSpPr>
                <p:spPr>
                  <a:xfrm>
                    <a:off x="3230984" y="-833044"/>
                    <a:ext cx="768639" cy="355601"/>
                  </a:xfrm>
                  <a:prstGeom prst="rect">
                    <a:avLst/>
                  </a:prstGeom>
                  <a:solidFill>
                    <a:srgbClr val="CBCBCE"/>
                  </a:solidFill>
                  <a:ln w="19050">
                    <a:solidFill>
                      <a:srgbClr val="60150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9" name="순서도: 저장 데이터 98">
                    <a:extLst>
                      <a:ext uri="{FF2B5EF4-FFF2-40B4-BE49-F238E27FC236}">
                        <a16:creationId xmlns:a16="http://schemas.microsoft.com/office/drawing/2014/main" id="{D3341772-0132-4E6E-B6D2-33AAE790D789}"/>
                      </a:ext>
                    </a:extLst>
                  </p:cNvPr>
                  <p:cNvSpPr/>
                  <p:nvPr/>
                </p:nvSpPr>
                <p:spPr>
                  <a:xfrm flipH="1">
                    <a:off x="3550427" y="-833044"/>
                    <a:ext cx="406317" cy="355601"/>
                  </a:xfrm>
                  <a:prstGeom prst="flowChartOnlineStorage">
                    <a:avLst/>
                  </a:prstGeom>
                  <a:solidFill>
                    <a:srgbClr val="60150F"/>
                  </a:solidFill>
                  <a:ln w="19050">
                    <a:solidFill>
                      <a:srgbClr val="60150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grpSp>
              <p:nvGrpSpPr>
                <p:cNvPr id="87" name="그룹 86">
                  <a:extLst>
                    <a:ext uri="{FF2B5EF4-FFF2-40B4-BE49-F238E27FC236}">
                      <a16:creationId xmlns:a16="http://schemas.microsoft.com/office/drawing/2014/main" id="{BC2D1922-C7C8-4AF5-906D-DF03FCBF19E9}"/>
                    </a:ext>
                  </a:extLst>
                </p:cNvPr>
                <p:cNvGrpSpPr/>
                <p:nvPr/>
              </p:nvGrpSpPr>
              <p:grpSpPr>
                <a:xfrm rot="5400000">
                  <a:off x="1401528" y="855880"/>
                  <a:ext cx="520145" cy="232797"/>
                  <a:chOff x="3230984" y="-833044"/>
                  <a:chExt cx="768639" cy="355601"/>
                </a:xfrm>
              </p:grpSpPr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3118127D-4860-4652-BB4A-A667EAEB4019}"/>
                      </a:ext>
                    </a:extLst>
                  </p:cNvPr>
                  <p:cNvSpPr/>
                  <p:nvPr/>
                </p:nvSpPr>
                <p:spPr>
                  <a:xfrm>
                    <a:off x="3230984" y="-833044"/>
                    <a:ext cx="768639" cy="355601"/>
                  </a:xfrm>
                  <a:prstGeom prst="rect">
                    <a:avLst/>
                  </a:prstGeom>
                  <a:solidFill>
                    <a:srgbClr val="CBCBCE"/>
                  </a:solidFill>
                  <a:ln w="19050">
                    <a:solidFill>
                      <a:srgbClr val="60150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97" name="순서도: 저장 데이터 96">
                    <a:extLst>
                      <a:ext uri="{FF2B5EF4-FFF2-40B4-BE49-F238E27FC236}">
                        <a16:creationId xmlns:a16="http://schemas.microsoft.com/office/drawing/2014/main" id="{39C38B76-6BAB-44BF-B3AF-770591EB58D9}"/>
                      </a:ext>
                    </a:extLst>
                  </p:cNvPr>
                  <p:cNvSpPr/>
                  <p:nvPr/>
                </p:nvSpPr>
                <p:spPr>
                  <a:xfrm flipH="1">
                    <a:off x="3550427" y="-833044"/>
                    <a:ext cx="406317" cy="355601"/>
                  </a:xfrm>
                  <a:prstGeom prst="flowChartOnlineStorage">
                    <a:avLst/>
                  </a:prstGeom>
                  <a:solidFill>
                    <a:srgbClr val="60150F"/>
                  </a:solidFill>
                  <a:ln w="19050">
                    <a:solidFill>
                      <a:srgbClr val="60150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94866628-F2FC-4BBE-884E-7DA519587041}"/>
                    </a:ext>
                  </a:extLst>
                </p:cNvPr>
                <p:cNvSpPr/>
                <p:nvPr/>
              </p:nvSpPr>
              <p:spPr>
                <a:xfrm>
                  <a:off x="678284" y="5453456"/>
                  <a:ext cx="768639" cy="355601"/>
                </a:xfrm>
                <a:prstGeom prst="rect">
                  <a:avLst/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순서도: 저장 데이터 88">
                  <a:extLst>
                    <a:ext uri="{FF2B5EF4-FFF2-40B4-BE49-F238E27FC236}">
                      <a16:creationId xmlns:a16="http://schemas.microsoft.com/office/drawing/2014/main" id="{BBBFBDBA-1AF3-42F5-8E09-A30BB2A0935D}"/>
                    </a:ext>
                  </a:extLst>
                </p:cNvPr>
                <p:cNvSpPr/>
                <p:nvPr/>
              </p:nvSpPr>
              <p:spPr>
                <a:xfrm flipH="1">
                  <a:off x="997727" y="5453456"/>
                  <a:ext cx="406317" cy="355601"/>
                </a:xfrm>
                <a:prstGeom prst="flowChartOnlineStorage">
                  <a:avLst/>
                </a:prstGeom>
                <a:solidFill>
                  <a:srgbClr val="60150F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B30BB46A-0A37-4870-8FBB-BB25E4FE185F}"/>
                    </a:ext>
                  </a:extLst>
                </p:cNvPr>
                <p:cNvSpPr/>
                <p:nvPr/>
              </p:nvSpPr>
              <p:spPr>
                <a:xfrm>
                  <a:off x="678284" y="1765299"/>
                  <a:ext cx="768639" cy="355601"/>
                </a:xfrm>
                <a:prstGeom prst="rect">
                  <a:avLst/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순서도: 저장 데이터 90">
                  <a:extLst>
                    <a:ext uri="{FF2B5EF4-FFF2-40B4-BE49-F238E27FC236}">
                      <a16:creationId xmlns:a16="http://schemas.microsoft.com/office/drawing/2014/main" id="{97575A14-B5B8-4406-8244-7ACE5729FCB9}"/>
                    </a:ext>
                  </a:extLst>
                </p:cNvPr>
                <p:cNvSpPr/>
                <p:nvPr/>
              </p:nvSpPr>
              <p:spPr>
                <a:xfrm flipH="1">
                  <a:off x="997727" y="1765299"/>
                  <a:ext cx="406317" cy="355601"/>
                </a:xfrm>
                <a:prstGeom prst="flowChartOnlineStorage">
                  <a:avLst/>
                </a:prstGeom>
                <a:solidFill>
                  <a:srgbClr val="60150F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모서리가 둥근 직사각형 4">
                  <a:extLst>
                    <a:ext uri="{FF2B5EF4-FFF2-40B4-BE49-F238E27FC236}">
                      <a16:creationId xmlns:a16="http://schemas.microsoft.com/office/drawing/2014/main" id="{9908345B-CACD-44EB-8249-3B0C484679D5}"/>
                    </a:ext>
                  </a:extLst>
                </p:cNvPr>
                <p:cNvSpPr/>
                <p:nvPr/>
              </p:nvSpPr>
              <p:spPr>
                <a:xfrm>
                  <a:off x="1139370" y="1005002"/>
                  <a:ext cx="10824030" cy="5598998"/>
                </a:xfrm>
                <a:prstGeom prst="roundRect">
                  <a:avLst>
                    <a:gd name="adj" fmla="val 2157"/>
                  </a:avLst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모서리가 둥근 직사각형 5">
                  <a:extLst>
                    <a:ext uri="{FF2B5EF4-FFF2-40B4-BE49-F238E27FC236}">
                      <a16:creationId xmlns:a16="http://schemas.microsoft.com/office/drawing/2014/main" id="{5E4BDB00-1E2E-4CBB-8F12-FD96708683EF}"/>
                    </a:ext>
                  </a:extLst>
                </p:cNvPr>
                <p:cNvSpPr/>
                <p:nvPr/>
              </p:nvSpPr>
              <p:spPr>
                <a:xfrm>
                  <a:off x="1237001" y="1097870"/>
                  <a:ext cx="10628768" cy="5413262"/>
                </a:xfrm>
                <a:prstGeom prst="roundRect">
                  <a:avLst>
                    <a:gd name="adj" fmla="val 1646"/>
                  </a:avLst>
                </a:prstGeom>
                <a:solidFill>
                  <a:srgbClr val="59865F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모서리가 둥근 직사각형 6">
                  <a:extLst>
                    <a:ext uri="{FF2B5EF4-FFF2-40B4-BE49-F238E27FC236}">
                      <a16:creationId xmlns:a16="http://schemas.microsoft.com/office/drawing/2014/main" id="{B0799CAB-CA39-4480-9A6B-FF085647CF4F}"/>
                    </a:ext>
                  </a:extLst>
                </p:cNvPr>
                <p:cNvSpPr/>
                <p:nvPr/>
              </p:nvSpPr>
              <p:spPr>
                <a:xfrm>
                  <a:off x="1139370" y="216414"/>
                  <a:ext cx="4070805" cy="631032"/>
                </a:xfrm>
                <a:prstGeom prst="roundRect">
                  <a:avLst>
                    <a:gd name="adj" fmla="val 19292"/>
                  </a:avLst>
                </a:prstGeom>
                <a:solidFill>
                  <a:srgbClr val="CBCBCE"/>
                </a:soli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원통 31">
                  <a:extLst>
                    <a:ext uri="{FF2B5EF4-FFF2-40B4-BE49-F238E27FC236}">
                      <a16:creationId xmlns:a16="http://schemas.microsoft.com/office/drawing/2014/main" id="{F922DC4F-A5D5-4C1D-9D73-DBA2325E13C2}"/>
                    </a:ext>
                  </a:extLst>
                </p:cNvPr>
                <p:cNvSpPr/>
                <p:nvPr/>
              </p:nvSpPr>
              <p:spPr>
                <a:xfrm>
                  <a:off x="344287" y="216410"/>
                  <a:ext cx="327191" cy="12537191"/>
                </a:xfrm>
                <a:prstGeom prst="can">
                  <a:avLst>
                    <a:gd name="adj" fmla="val 30714"/>
                  </a:avLst>
                </a:prstGeom>
                <a:gradFill flip="none" rotWithShape="1">
                  <a:gsLst>
                    <a:gs pos="79000">
                      <a:srgbClr val="60150F">
                        <a:alpha val="31000"/>
                      </a:srgbClr>
                    </a:gs>
                    <a:gs pos="78000">
                      <a:srgbClr val="CBCBCE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n w="19050">
                  <a:solidFill>
                    <a:srgbClr val="60150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2" name="양쪽 모서리가 둥근 사각형 21">
                <a:extLst>
                  <a:ext uri="{FF2B5EF4-FFF2-40B4-BE49-F238E27FC236}">
                    <a16:creationId xmlns:a16="http://schemas.microsoft.com/office/drawing/2014/main" id="{DA65239D-BE0A-4C3D-AB3B-E3C6831106D5}"/>
                  </a:ext>
                </a:extLst>
              </p:cNvPr>
              <p:cNvSpPr/>
              <p:nvPr/>
            </p:nvSpPr>
            <p:spPr>
              <a:xfrm rot="16200000">
                <a:off x="3230130" y="1173118"/>
                <a:ext cx="327997" cy="264132"/>
              </a:xfrm>
              <a:prstGeom prst="round2SameRect">
                <a:avLst/>
              </a:prstGeom>
              <a:solidFill>
                <a:srgbClr val="4A4A4A"/>
              </a:solidFill>
              <a:ln w="19050">
                <a:solidFill>
                  <a:srgbClr val="6015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altLang="ko-KR" sz="1600" b="1" dirty="0">
                    <a:solidFill>
                      <a:prstClr val="white"/>
                    </a:solidFill>
                  </a:rPr>
                  <a:t>2</a:t>
                </a:r>
                <a:endParaRPr lang="ko-KR" altLang="en-US" sz="1600" b="1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양쪽 모서리가 둥근 사각형 23">
                <a:extLst>
                  <a:ext uri="{FF2B5EF4-FFF2-40B4-BE49-F238E27FC236}">
                    <a16:creationId xmlns:a16="http://schemas.microsoft.com/office/drawing/2014/main" id="{6A83AAC2-320D-4670-A4E3-173AA72EF9A7}"/>
                  </a:ext>
                </a:extLst>
              </p:cNvPr>
              <p:cNvSpPr/>
              <p:nvPr/>
            </p:nvSpPr>
            <p:spPr>
              <a:xfrm rot="16200000">
                <a:off x="4071959" y="594855"/>
                <a:ext cx="327998" cy="1419526"/>
              </a:xfrm>
              <a:prstGeom prst="round2SameRect">
                <a:avLst>
                  <a:gd name="adj1" fmla="val 0"/>
                  <a:gd name="adj2" fmla="val 15629"/>
                </a:avLst>
              </a:prstGeom>
              <a:solidFill>
                <a:srgbClr val="59865F"/>
              </a:solidFill>
              <a:ln w="19050">
                <a:solidFill>
                  <a:srgbClr val="6015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ko-KR" altLang="en-US" sz="1600" b="1" dirty="0" err="1">
                    <a:solidFill>
                      <a:prstClr val="white"/>
                    </a:solidFill>
                    <a:latin typeface="DX유니고딕 115" panose="02020600000000000000" pitchFamily="18" charset="-127"/>
                    <a:ea typeface="DX유니고딕 115" panose="02020600000000000000" pitchFamily="18" charset="-127"/>
                  </a:rPr>
                  <a:t>삼박이</a:t>
                </a:r>
                <a:endParaRPr lang="ko-KR" altLang="en-US" sz="1600" b="1" dirty="0">
                  <a:solidFill>
                    <a:prstClr val="white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endParaRPr>
              </a:p>
            </p:txBody>
          </p:sp>
        </p:grp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D2B9FD4-5CF8-430A-8812-8F0E92216373}"/>
                </a:ext>
              </a:extLst>
            </p:cNvPr>
            <p:cNvSpPr/>
            <p:nvPr/>
          </p:nvSpPr>
          <p:spPr>
            <a:xfrm>
              <a:off x="4403732" y="2721114"/>
              <a:ext cx="274947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감사합니다</a:t>
              </a:r>
              <a:endPara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</p:grpSp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38211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9" y="5875427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2135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chemeClr val="bg2">
                <a:lumMod val="50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36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14733"/>
            <a:ext cx="744338" cy="744338"/>
          </a:xfrm>
          <a:prstGeom prst="rect">
            <a:avLst/>
          </a:prstGeom>
        </p:spPr>
      </p:pic>
      <p:sp>
        <p:nvSpPr>
          <p:cNvPr id="2" name="Freeform 5">
            <a:extLst>
              <a:ext uri="{FF2B5EF4-FFF2-40B4-BE49-F238E27FC236}">
                <a16:creationId xmlns:a16="http://schemas.microsoft.com/office/drawing/2014/main" id="{DE581154-9F72-4543-8D07-13F9E302A896}"/>
              </a:ext>
            </a:extLst>
          </p:cNvPr>
          <p:cNvSpPr>
            <a:spLocks/>
          </p:cNvSpPr>
          <p:nvPr/>
        </p:nvSpPr>
        <p:spPr bwMode="auto">
          <a:xfrm>
            <a:off x="1679618" y="4314140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9511F7A-0E59-4EB7-AD27-9FB510444FED}"/>
              </a:ext>
            </a:extLst>
          </p:cNvPr>
          <p:cNvSpPr>
            <a:spLocks/>
          </p:cNvSpPr>
          <p:nvPr/>
        </p:nvSpPr>
        <p:spPr bwMode="auto">
          <a:xfrm>
            <a:off x="2385598" y="4131932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16CE3FC-8598-4965-B807-1CE897912BAF}"/>
              </a:ext>
            </a:extLst>
          </p:cNvPr>
          <p:cNvSpPr>
            <a:spLocks/>
          </p:cNvSpPr>
          <p:nvPr/>
        </p:nvSpPr>
        <p:spPr bwMode="auto">
          <a:xfrm>
            <a:off x="2736893" y="47237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6442CD7D-221C-4EB1-B6B5-E52B4C5712F5}"/>
              </a:ext>
            </a:extLst>
          </p:cNvPr>
          <p:cNvSpPr>
            <a:spLocks/>
          </p:cNvSpPr>
          <p:nvPr/>
        </p:nvSpPr>
        <p:spPr bwMode="auto">
          <a:xfrm>
            <a:off x="3441743" y="462846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F39EACB-2344-4A0A-8827-D0C5CF78541F}"/>
              </a:ext>
            </a:extLst>
          </p:cNvPr>
          <p:cNvSpPr>
            <a:spLocks/>
          </p:cNvSpPr>
          <p:nvPr/>
        </p:nvSpPr>
        <p:spPr bwMode="auto">
          <a:xfrm>
            <a:off x="2443485" y="1514213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6F59C85C-8275-4652-9048-3FC94C48C37E}"/>
              </a:ext>
            </a:extLst>
          </p:cNvPr>
          <p:cNvSpPr>
            <a:spLocks/>
          </p:cNvSpPr>
          <p:nvPr/>
        </p:nvSpPr>
        <p:spPr bwMode="auto">
          <a:xfrm>
            <a:off x="3330084" y="3464659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9DAA635A-A82B-4A39-813B-81696D25B7E1}"/>
              </a:ext>
            </a:extLst>
          </p:cNvPr>
          <p:cNvSpPr>
            <a:spLocks/>
          </p:cNvSpPr>
          <p:nvPr/>
        </p:nvSpPr>
        <p:spPr bwMode="auto">
          <a:xfrm>
            <a:off x="282627" y="352629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4EF9763D-337C-4FAF-B923-C92710AF724B}"/>
              </a:ext>
            </a:extLst>
          </p:cNvPr>
          <p:cNvSpPr>
            <a:spLocks/>
          </p:cNvSpPr>
          <p:nvPr/>
        </p:nvSpPr>
        <p:spPr bwMode="auto">
          <a:xfrm>
            <a:off x="924020" y="281050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E32ECE46-BBC0-4827-941A-76902C6DCFBE}"/>
              </a:ext>
            </a:extLst>
          </p:cNvPr>
          <p:cNvSpPr>
            <a:spLocks/>
          </p:cNvSpPr>
          <p:nvPr/>
        </p:nvSpPr>
        <p:spPr bwMode="auto">
          <a:xfrm>
            <a:off x="1305949" y="342955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D550A8BB-F408-428A-A41C-F706EB846BE7}"/>
              </a:ext>
            </a:extLst>
          </p:cNvPr>
          <p:cNvSpPr>
            <a:spLocks/>
          </p:cNvSpPr>
          <p:nvPr/>
        </p:nvSpPr>
        <p:spPr bwMode="auto">
          <a:xfrm>
            <a:off x="145069" y="1771494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3835F35E-E7BD-4C64-8F0A-A42E790CC9FD}"/>
              </a:ext>
            </a:extLst>
          </p:cNvPr>
          <p:cNvSpPr>
            <a:spLocks/>
          </p:cNvSpPr>
          <p:nvPr/>
        </p:nvSpPr>
        <p:spPr bwMode="auto">
          <a:xfrm>
            <a:off x="1811702" y="276069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Freeform 5">
            <a:extLst>
              <a:ext uri="{FF2B5EF4-FFF2-40B4-BE49-F238E27FC236}">
                <a16:creationId xmlns:a16="http://schemas.microsoft.com/office/drawing/2014/main" id="{6906F120-88EC-40C8-BBC3-D90CE7289640}"/>
              </a:ext>
            </a:extLst>
          </p:cNvPr>
          <p:cNvSpPr>
            <a:spLocks/>
          </p:cNvSpPr>
          <p:nvPr/>
        </p:nvSpPr>
        <p:spPr bwMode="auto">
          <a:xfrm>
            <a:off x="2869584" y="1423610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Freeform 5">
            <a:extLst>
              <a:ext uri="{FF2B5EF4-FFF2-40B4-BE49-F238E27FC236}">
                <a16:creationId xmlns:a16="http://schemas.microsoft.com/office/drawing/2014/main" id="{F5E6496F-1377-49EC-AC38-31E78B60C07F}"/>
              </a:ext>
            </a:extLst>
          </p:cNvPr>
          <p:cNvSpPr>
            <a:spLocks/>
          </p:cNvSpPr>
          <p:nvPr/>
        </p:nvSpPr>
        <p:spPr bwMode="auto">
          <a:xfrm>
            <a:off x="1336717" y="1378719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4EB00059-D801-499D-B2DB-46BD2824AE0F}"/>
              </a:ext>
            </a:extLst>
          </p:cNvPr>
          <p:cNvSpPr>
            <a:spLocks/>
          </p:cNvSpPr>
          <p:nvPr/>
        </p:nvSpPr>
        <p:spPr bwMode="auto">
          <a:xfrm>
            <a:off x="2058180" y="2132670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Freeform 5">
            <a:extLst>
              <a:ext uri="{FF2B5EF4-FFF2-40B4-BE49-F238E27FC236}">
                <a16:creationId xmlns:a16="http://schemas.microsoft.com/office/drawing/2014/main" id="{7424E971-7043-46F9-888E-09EA70A5AA0A}"/>
              </a:ext>
            </a:extLst>
          </p:cNvPr>
          <p:cNvSpPr>
            <a:spLocks/>
          </p:cNvSpPr>
          <p:nvPr/>
        </p:nvSpPr>
        <p:spPr bwMode="auto">
          <a:xfrm>
            <a:off x="3009579" y="273733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Freeform 5">
            <a:extLst>
              <a:ext uri="{FF2B5EF4-FFF2-40B4-BE49-F238E27FC236}">
                <a16:creationId xmlns:a16="http://schemas.microsoft.com/office/drawing/2014/main" id="{AC3CDFAC-4020-4108-92CE-B941D8995B2E}"/>
              </a:ext>
            </a:extLst>
          </p:cNvPr>
          <p:cNvSpPr>
            <a:spLocks/>
          </p:cNvSpPr>
          <p:nvPr/>
        </p:nvSpPr>
        <p:spPr bwMode="auto">
          <a:xfrm>
            <a:off x="2116621" y="3034700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Freeform 5">
            <a:extLst>
              <a:ext uri="{FF2B5EF4-FFF2-40B4-BE49-F238E27FC236}">
                <a16:creationId xmlns:a16="http://schemas.microsoft.com/office/drawing/2014/main" id="{464CD097-4A29-413A-AB76-FF0E614D04BC}"/>
              </a:ext>
            </a:extLst>
          </p:cNvPr>
          <p:cNvSpPr>
            <a:spLocks/>
          </p:cNvSpPr>
          <p:nvPr/>
        </p:nvSpPr>
        <p:spPr bwMode="auto">
          <a:xfrm>
            <a:off x="9986080" y="4668052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1" name="Freeform 5">
            <a:extLst>
              <a:ext uri="{FF2B5EF4-FFF2-40B4-BE49-F238E27FC236}">
                <a16:creationId xmlns:a16="http://schemas.microsoft.com/office/drawing/2014/main" id="{F74076CE-70A2-48CD-B0ED-04CCC7583AC2}"/>
              </a:ext>
            </a:extLst>
          </p:cNvPr>
          <p:cNvSpPr>
            <a:spLocks/>
          </p:cNvSpPr>
          <p:nvPr/>
        </p:nvSpPr>
        <p:spPr bwMode="auto">
          <a:xfrm>
            <a:off x="10692060" y="4485844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3" name="Freeform 5">
            <a:extLst>
              <a:ext uri="{FF2B5EF4-FFF2-40B4-BE49-F238E27FC236}">
                <a16:creationId xmlns:a16="http://schemas.microsoft.com/office/drawing/2014/main" id="{208EABDF-0FA2-4785-9514-90D8EF648867}"/>
              </a:ext>
            </a:extLst>
          </p:cNvPr>
          <p:cNvSpPr>
            <a:spLocks/>
          </p:cNvSpPr>
          <p:nvPr/>
        </p:nvSpPr>
        <p:spPr bwMode="auto">
          <a:xfrm>
            <a:off x="11043355" y="507762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5" name="Freeform 5">
            <a:extLst>
              <a:ext uri="{FF2B5EF4-FFF2-40B4-BE49-F238E27FC236}">
                <a16:creationId xmlns:a16="http://schemas.microsoft.com/office/drawing/2014/main" id="{6D87A46D-AF56-4542-8D57-D3BBDD8D111F}"/>
              </a:ext>
            </a:extLst>
          </p:cNvPr>
          <p:cNvSpPr>
            <a:spLocks/>
          </p:cNvSpPr>
          <p:nvPr/>
        </p:nvSpPr>
        <p:spPr bwMode="auto">
          <a:xfrm>
            <a:off x="11748205" y="498237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Freeform 5">
            <a:extLst>
              <a:ext uri="{FF2B5EF4-FFF2-40B4-BE49-F238E27FC236}">
                <a16:creationId xmlns:a16="http://schemas.microsoft.com/office/drawing/2014/main" id="{9151786C-B0D0-4FBC-932C-E3CACC0ED2DA}"/>
              </a:ext>
            </a:extLst>
          </p:cNvPr>
          <p:cNvSpPr>
            <a:spLocks/>
          </p:cNvSpPr>
          <p:nvPr/>
        </p:nvSpPr>
        <p:spPr bwMode="auto">
          <a:xfrm>
            <a:off x="11938705" y="542052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9" name="Freeform 5">
            <a:extLst>
              <a:ext uri="{FF2B5EF4-FFF2-40B4-BE49-F238E27FC236}">
                <a16:creationId xmlns:a16="http://schemas.microsoft.com/office/drawing/2014/main" id="{D2E1FB1F-6586-4604-AD04-B76FE6E75D15}"/>
              </a:ext>
            </a:extLst>
          </p:cNvPr>
          <p:cNvSpPr>
            <a:spLocks/>
          </p:cNvSpPr>
          <p:nvPr/>
        </p:nvSpPr>
        <p:spPr bwMode="auto">
          <a:xfrm>
            <a:off x="11636546" y="3818571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1" name="Freeform 5">
            <a:extLst>
              <a:ext uri="{FF2B5EF4-FFF2-40B4-BE49-F238E27FC236}">
                <a16:creationId xmlns:a16="http://schemas.microsoft.com/office/drawing/2014/main" id="{85CE837E-61B2-42D6-90D5-CEA0571D4050}"/>
              </a:ext>
            </a:extLst>
          </p:cNvPr>
          <p:cNvSpPr>
            <a:spLocks/>
          </p:cNvSpPr>
          <p:nvPr/>
        </p:nvSpPr>
        <p:spPr bwMode="auto">
          <a:xfrm>
            <a:off x="10147176" y="5074003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3" name="Freeform 5">
            <a:extLst>
              <a:ext uri="{FF2B5EF4-FFF2-40B4-BE49-F238E27FC236}">
                <a16:creationId xmlns:a16="http://schemas.microsoft.com/office/drawing/2014/main" id="{B42DEF4E-37D4-4C48-AA2F-B7ADD7C29ADA}"/>
              </a:ext>
            </a:extLst>
          </p:cNvPr>
          <p:cNvSpPr>
            <a:spLocks/>
          </p:cNvSpPr>
          <p:nvPr/>
        </p:nvSpPr>
        <p:spPr bwMode="auto">
          <a:xfrm>
            <a:off x="9230482" y="3164416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5" name="Freeform 5">
            <a:extLst>
              <a:ext uri="{FF2B5EF4-FFF2-40B4-BE49-F238E27FC236}">
                <a16:creationId xmlns:a16="http://schemas.microsoft.com/office/drawing/2014/main" id="{40151FB0-C13B-4796-AAAF-EB97CE75F935}"/>
              </a:ext>
            </a:extLst>
          </p:cNvPr>
          <p:cNvSpPr>
            <a:spLocks/>
          </p:cNvSpPr>
          <p:nvPr/>
        </p:nvSpPr>
        <p:spPr bwMode="auto">
          <a:xfrm>
            <a:off x="9612411" y="378346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7" name="Freeform 5">
            <a:extLst>
              <a:ext uri="{FF2B5EF4-FFF2-40B4-BE49-F238E27FC236}">
                <a16:creationId xmlns:a16="http://schemas.microsoft.com/office/drawing/2014/main" id="{2B0159D8-5192-4AB4-AE4E-29BEF566665C}"/>
              </a:ext>
            </a:extLst>
          </p:cNvPr>
          <p:cNvSpPr>
            <a:spLocks/>
          </p:cNvSpPr>
          <p:nvPr/>
        </p:nvSpPr>
        <p:spPr bwMode="auto">
          <a:xfrm>
            <a:off x="8955367" y="4343374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9" name="Freeform 5">
            <a:extLst>
              <a:ext uri="{FF2B5EF4-FFF2-40B4-BE49-F238E27FC236}">
                <a16:creationId xmlns:a16="http://schemas.microsoft.com/office/drawing/2014/main" id="{A81472FB-953D-4712-BD51-2B19367782AD}"/>
              </a:ext>
            </a:extLst>
          </p:cNvPr>
          <p:cNvSpPr>
            <a:spLocks/>
          </p:cNvSpPr>
          <p:nvPr/>
        </p:nvSpPr>
        <p:spPr bwMode="auto">
          <a:xfrm>
            <a:off x="10118164" y="629981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1" name="Freeform 5">
            <a:extLst>
              <a:ext uri="{FF2B5EF4-FFF2-40B4-BE49-F238E27FC236}">
                <a16:creationId xmlns:a16="http://schemas.microsoft.com/office/drawing/2014/main" id="{B1AC0461-E030-447D-8DE4-2ED69030C6E4}"/>
              </a:ext>
            </a:extLst>
          </p:cNvPr>
          <p:cNvSpPr>
            <a:spLocks/>
          </p:cNvSpPr>
          <p:nvPr/>
        </p:nvSpPr>
        <p:spPr bwMode="auto">
          <a:xfrm>
            <a:off x="11176046" y="1777522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3" name="Freeform 5">
            <a:extLst>
              <a:ext uri="{FF2B5EF4-FFF2-40B4-BE49-F238E27FC236}">
                <a16:creationId xmlns:a16="http://schemas.microsoft.com/office/drawing/2014/main" id="{A9014980-262D-4E89-8C27-B524E3521370}"/>
              </a:ext>
            </a:extLst>
          </p:cNvPr>
          <p:cNvSpPr>
            <a:spLocks/>
          </p:cNvSpPr>
          <p:nvPr/>
        </p:nvSpPr>
        <p:spPr bwMode="auto">
          <a:xfrm>
            <a:off x="9643179" y="1732631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5" name="Freeform 5">
            <a:extLst>
              <a:ext uri="{FF2B5EF4-FFF2-40B4-BE49-F238E27FC236}">
                <a16:creationId xmlns:a16="http://schemas.microsoft.com/office/drawing/2014/main" id="{9E7CDBFA-174C-4050-8402-21512653B251}"/>
              </a:ext>
            </a:extLst>
          </p:cNvPr>
          <p:cNvSpPr>
            <a:spLocks/>
          </p:cNvSpPr>
          <p:nvPr/>
        </p:nvSpPr>
        <p:spPr bwMode="auto">
          <a:xfrm>
            <a:off x="10364642" y="248658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7" name="Freeform 5">
            <a:extLst>
              <a:ext uri="{FF2B5EF4-FFF2-40B4-BE49-F238E27FC236}">
                <a16:creationId xmlns:a16="http://schemas.microsoft.com/office/drawing/2014/main" id="{28A75538-2DD6-4390-B55B-6BEA7FC47439}"/>
              </a:ext>
            </a:extLst>
          </p:cNvPr>
          <p:cNvSpPr>
            <a:spLocks/>
          </p:cNvSpPr>
          <p:nvPr/>
        </p:nvSpPr>
        <p:spPr bwMode="auto">
          <a:xfrm>
            <a:off x="11316041" y="309124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9" name="Freeform 5">
            <a:extLst>
              <a:ext uri="{FF2B5EF4-FFF2-40B4-BE49-F238E27FC236}">
                <a16:creationId xmlns:a16="http://schemas.microsoft.com/office/drawing/2014/main" id="{973948F6-413D-4DBB-B2E4-B84BE4D7E54B}"/>
              </a:ext>
            </a:extLst>
          </p:cNvPr>
          <p:cNvSpPr>
            <a:spLocks/>
          </p:cNvSpPr>
          <p:nvPr/>
        </p:nvSpPr>
        <p:spPr bwMode="auto">
          <a:xfrm>
            <a:off x="10423083" y="3388612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1" name="Freeform 5">
            <a:extLst>
              <a:ext uri="{FF2B5EF4-FFF2-40B4-BE49-F238E27FC236}">
                <a16:creationId xmlns:a16="http://schemas.microsoft.com/office/drawing/2014/main" id="{78012393-3A38-47FA-89B7-B596B6EB356F}"/>
              </a:ext>
            </a:extLst>
          </p:cNvPr>
          <p:cNvSpPr>
            <a:spLocks/>
          </p:cNvSpPr>
          <p:nvPr/>
        </p:nvSpPr>
        <p:spPr bwMode="auto">
          <a:xfrm>
            <a:off x="8992090" y="1981390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3" name="Freeform 5">
            <a:extLst>
              <a:ext uri="{FF2B5EF4-FFF2-40B4-BE49-F238E27FC236}">
                <a16:creationId xmlns:a16="http://schemas.microsoft.com/office/drawing/2014/main" id="{1FDE529C-E784-4D88-8E09-751F9AD34B3D}"/>
              </a:ext>
            </a:extLst>
          </p:cNvPr>
          <p:cNvSpPr>
            <a:spLocks/>
          </p:cNvSpPr>
          <p:nvPr/>
        </p:nvSpPr>
        <p:spPr bwMode="auto">
          <a:xfrm>
            <a:off x="6053385" y="1006533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5" name="Freeform 5">
            <a:extLst>
              <a:ext uri="{FF2B5EF4-FFF2-40B4-BE49-F238E27FC236}">
                <a16:creationId xmlns:a16="http://schemas.microsoft.com/office/drawing/2014/main" id="{8A7D10E5-E3DE-42F8-B846-1730BCB33D9F}"/>
              </a:ext>
            </a:extLst>
          </p:cNvPr>
          <p:cNvSpPr>
            <a:spLocks/>
          </p:cNvSpPr>
          <p:nvPr/>
        </p:nvSpPr>
        <p:spPr bwMode="auto">
          <a:xfrm>
            <a:off x="295161" y="19580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7" name="Freeform 5">
            <a:extLst>
              <a:ext uri="{FF2B5EF4-FFF2-40B4-BE49-F238E27FC236}">
                <a16:creationId xmlns:a16="http://schemas.microsoft.com/office/drawing/2014/main" id="{7355D927-0188-408F-9830-33285A10F74D}"/>
              </a:ext>
            </a:extLst>
          </p:cNvPr>
          <p:cNvSpPr>
            <a:spLocks/>
          </p:cNvSpPr>
          <p:nvPr/>
        </p:nvSpPr>
        <p:spPr bwMode="auto">
          <a:xfrm>
            <a:off x="4279186" y="1095463"/>
            <a:ext cx="710047" cy="46102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9" name="Freeform 5">
            <a:extLst>
              <a:ext uri="{FF2B5EF4-FFF2-40B4-BE49-F238E27FC236}">
                <a16:creationId xmlns:a16="http://schemas.microsoft.com/office/drawing/2014/main" id="{5A16830C-9983-4ED3-A4BA-9556E1FB63B1}"/>
              </a:ext>
            </a:extLst>
          </p:cNvPr>
          <p:cNvSpPr>
            <a:spLocks/>
          </p:cNvSpPr>
          <p:nvPr/>
        </p:nvSpPr>
        <p:spPr bwMode="auto">
          <a:xfrm>
            <a:off x="4081888" y="426050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1" name="Freeform 5">
            <a:extLst>
              <a:ext uri="{FF2B5EF4-FFF2-40B4-BE49-F238E27FC236}">
                <a16:creationId xmlns:a16="http://schemas.microsoft.com/office/drawing/2014/main" id="{C728B17E-3F7D-4AA0-8AA3-468E1A7E2009}"/>
              </a:ext>
            </a:extLst>
          </p:cNvPr>
          <p:cNvSpPr>
            <a:spLocks/>
          </p:cNvSpPr>
          <p:nvPr/>
        </p:nvSpPr>
        <p:spPr bwMode="auto">
          <a:xfrm>
            <a:off x="7930540" y="158738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3" name="Freeform 5">
            <a:extLst>
              <a:ext uri="{FF2B5EF4-FFF2-40B4-BE49-F238E27FC236}">
                <a16:creationId xmlns:a16="http://schemas.microsoft.com/office/drawing/2014/main" id="{6FB33B84-2699-4A0A-9D91-4A0989B906BF}"/>
              </a:ext>
            </a:extLst>
          </p:cNvPr>
          <p:cNvSpPr>
            <a:spLocks/>
          </p:cNvSpPr>
          <p:nvPr/>
        </p:nvSpPr>
        <p:spPr bwMode="auto">
          <a:xfrm>
            <a:off x="5306281" y="845284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5" name="Freeform 5">
            <a:extLst>
              <a:ext uri="{FF2B5EF4-FFF2-40B4-BE49-F238E27FC236}">
                <a16:creationId xmlns:a16="http://schemas.microsoft.com/office/drawing/2014/main" id="{39838DCB-B285-47C2-A0E0-4300E64D8D80}"/>
              </a:ext>
            </a:extLst>
          </p:cNvPr>
          <p:cNvSpPr>
            <a:spLocks/>
          </p:cNvSpPr>
          <p:nvPr/>
        </p:nvSpPr>
        <p:spPr bwMode="auto">
          <a:xfrm>
            <a:off x="6199558" y="1551377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7" name="Freeform 5">
            <a:extLst>
              <a:ext uri="{FF2B5EF4-FFF2-40B4-BE49-F238E27FC236}">
                <a16:creationId xmlns:a16="http://schemas.microsoft.com/office/drawing/2014/main" id="{8C95E39F-A1FD-498F-B681-4B045D92ECD8}"/>
              </a:ext>
            </a:extLst>
          </p:cNvPr>
          <p:cNvSpPr>
            <a:spLocks/>
          </p:cNvSpPr>
          <p:nvPr/>
        </p:nvSpPr>
        <p:spPr bwMode="auto">
          <a:xfrm>
            <a:off x="7202769" y="1305349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9" name="Freeform 5">
            <a:extLst>
              <a:ext uri="{FF2B5EF4-FFF2-40B4-BE49-F238E27FC236}">
                <a16:creationId xmlns:a16="http://schemas.microsoft.com/office/drawing/2014/main" id="{5320D816-46A0-4A6B-8833-5759205BF1D0}"/>
              </a:ext>
            </a:extLst>
          </p:cNvPr>
          <p:cNvSpPr>
            <a:spLocks/>
          </p:cNvSpPr>
          <p:nvPr/>
        </p:nvSpPr>
        <p:spPr bwMode="auto">
          <a:xfrm>
            <a:off x="8046003" y="599311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Freeform 5">
            <a:extLst>
              <a:ext uri="{FF2B5EF4-FFF2-40B4-BE49-F238E27FC236}">
                <a16:creationId xmlns:a16="http://schemas.microsoft.com/office/drawing/2014/main" id="{EB1A083E-7162-4792-9030-0C89ECAA4CDA}"/>
              </a:ext>
            </a:extLst>
          </p:cNvPr>
          <p:cNvSpPr>
            <a:spLocks/>
          </p:cNvSpPr>
          <p:nvPr/>
        </p:nvSpPr>
        <p:spPr bwMode="auto">
          <a:xfrm>
            <a:off x="6332570" y="311430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3" name="Freeform 5">
            <a:extLst>
              <a:ext uri="{FF2B5EF4-FFF2-40B4-BE49-F238E27FC236}">
                <a16:creationId xmlns:a16="http://schemas.microsoft.com/office/drawing/2014/main" id="{CC7E9AEB-339A-4BE1-A7FA-0A9C4E8B6F94}"/>
              </a:ext>
            </a:extLst>
          </p:cNvPr>
          <p:cNvSpPr>
            <a:spLocks/>
          </p:cNvSpPr>
          <p:nvPr/>
        </p:nvSpPr>
        <p:spPr bwMode="auto">
          <a:xfrm>
            <a:off x="7258698" y="40421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5" name="Freeform 5">
            <a:extLst>
              <a:ext uri="{FF2B5EF4-FFF2-40B4-BE49-F238E27FC236}">
                <a16:creationId xmlns:a16="http://schemas.microsoft.com/office/drawing/2014/main" id="{BE0C8B39-E4AA-4F79-978E-FF9D77EF99F7}"/>
              </a:ext>
            </a:extLst>
          </p:cNvPr>
          <p:cNvSpPr>
            <a:spLocks/>
          </p:cNvSpPr>
          <p:nvPr/>
        </p:nvSpPr>
        <p:spPr bwMode="auto">
          <a:xfrm>
            <a:off x="8705629" y="1037895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7" name="Freeform 5">
            <a:extLst>
              <a:ext uri="{FF2B5EF4-FFF2-40B4-BE49-F238E27FC236}">
                <a16:creationId xmlns:a16="http://schemas.microsoft.com/office/drawing/2014/main" id="{D769D66C-6A2A-46B3-9854-4EDB9F41A07B}"/>
              </a:ext>
            </a:extLst>
          </p:cNvPr>
          <p:cNvSpPr>
            <a:spLocks/>
          </p:cNvSpPr>
          <p:nvPr/>
        </p:nvSpPr>
        <p:spPr bwMode="auto">
          <a:xfrm>
            <a:off x="9423275" y="234399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9" name="Freeform 5">
            <a:extLst>
              <a:ext uri="{FF2B5EF4-FFF2-40B4-BE49-F238E27FC236}">
                <a16:creationId xmlns:a16="http://schemas.microsoft.com/office/drawing/2014/main" id="{DCB872CC-7BDB-40B9-B527-50D12B826978}"/>
              </a:ext>
            </a:extLst>
          </p:cNvPr>
          <p:cNvSpPr>
            <a:spLocks/>
          </p:cNvSpPr>
          <p:nvPr/>
        </p:nvSpPr>
        <p:spPr bwMode="auto">
          <a:xfrm>
            <a:off x="10778106" y="1380750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1" name="Freeform 5">
            <a:extLst>
              <a:ext uri="{FF2B5EF4-FFF2-40B4-BE49-F238E27FC236}">
                <a16:creationId xmlns:a16="http://schemas.microsoft.com/office/drawing/2014/main" id="{7F53D733-FEFA-4E46-8818-6030AC734193}"/>
              </a:ext>
            </a:extLst>
          </p:cNvPr>
          <p:cNvSpPr>
            <a:spLocks/>
          </p:cNvSpPr>
          <p:nvPr/>
        </p:nvSpPr>
        <p:spPr bwMode="auto">
          <a:xfrm>
            <a:off x="11056760" y="253616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3" name="Freeform 5">
            <a:extLst>
              <a:ext uri="{FF2B5EF4-FFF2-40B4-BE49-F238E27FC236}">
                <a16:creationId xmlns:a16="http://schemas.microsoft.com/office/drawing/2014/main" id="{57EB39BE-CD42-4995-838D-11076DCB85E6}"/>
              </a:ext>
            </a:extLst>
          </p:cNvPr>
          <p:cNvSpPr>
            <a:spLocks/>
          </p:cNvSpPr>
          <p:nvPr/>
        </p:nvSpPr>
        <p:spPr bwMode="auto">
          <a:xfrm>
            <a:off x="3056426" y="710724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5" name="Freeform 5">
            <a:extLst>
              <a:ext uri="{FF2B5EF4-FFF2-40B4-BE49-F238E27FC236}">
                <a16:creationId xmlns:a16="http://schemas.microsoft.com/office/drawing/2014/main" id="{4385F40E-944B-4B7E-A94A-91CD647EB8C3}"/>
              </a:ext>
            </a:extLst>
          </p:cNvPr>
          <p:cNvSpPr>
            <a:spLocks/>
          </p:cNvSpPr>
          <p:nvPr/>
        </p:nvSpPr>
        <p:spPr bwMode="auto">
          <a:xfrm>
            <a:off x="4815350" y="156402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7" name="Freeform 5">
            <a:extLst>
              <a:ext uri="{FF2B5EF4-FFF2-40B4-BE49-F238E27FC236}">
                <a16:creationId xmlns:a16="http://schemas.microsoft.com/office/drawing/2014/main" id="{33BC1BB4-8F9A-44EF-8AD1-40B6BF40F955}"/>
              </a:ext>
            </a:extLst>
          </p:cNvPr>
          <p:cNvSpPr>
            <a:spLocks/>
          </p:cNvSpPr>
          <p:nvPr/>
        </p:nvSpPr>
        <p:spPr bwMode="auto">
          <a:xfrm>
            <a:off x="603604" y="855257"/>
            <a:ext cx="503023" cy="388481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9" name="Freeform 5">
            <a:extLst>
              <a:ext uri="{FF2B5EF4-FFF2-40B4-BE49-F238E27FC236}">
                <a16:creationId xmlns:a16="http://schemas.microsoft.com/office/drawing/2014/main" id="{8BFF4366-7756-43F7-915B-27548F8314BD}"/>
              </a:ext>
            </a:extLst>
          </p:cNvPr>
          <p:cNvSpPr>
            <a:spLocks/>
          </p:cNvSpPr>
          <p:nvPr/>
        </p:nvSpPr>
        <p:spPr bwMode="auto">
          <a:xfrm>
            <a:off x="11403876" y="1038360"/>
            <a:ext cx="434932" cy="261966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0712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일정관리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BD1683-108D-42DE-94B0-A415B1D98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2333" y="940369"/>
            <a:ext cx="9927684" cy="514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31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539570" y="301048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PM(Personal Mobility)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19F7E3-037E-4A36-8A70-47C605EA1FA1}"/>
              </a:ext>
            </a:extLst>
          </p:cNvPr>
          <p:cNvSpPr/>
          <p:nvPr/>
        </p:nvSpPr>
        <p:spPr>
          <a:xfrm>
            <a:off x="504693" y="1980422"/>
            <a:ext cx="110879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전기를 동력으로 하는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인용 이동수단으로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전동 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전동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킥보드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전기 자전거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초소형 전기차 등이 이에 해당된다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3453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2E7B4C2-71E9-4061-9FE3-FE9774A6EF90}"/>
              </a:ext>
            </a:extLst>
          </p:cNvPr>
          <p:cNvSpPr/>
          <p:nvPr/>
        </p:nvSpPr>
        <p:spPr>
          <a:xfrm>
            <a:off x="195997" y="193450"/>
            <a:ext cx="5425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Background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459944B-28EC-4B94-909E-2CC0418CD0C4}"/>
              </a:ext>
            </a:extLst>
          </p:cNvPr>
          <p:cNvSpPr/>
          <p:nvPr/>
        </p:nvSpPr>
        <p:spPr>
          <a:xfrm>
            <a:off x="9312000" y="3171353"/>
            <a:ext cx="2880000" cy="1676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Premise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PM 서비스가 형평성을 중요시할 경우 </a:t>
            </a:r>
            <a:endParaRPr lang="en-US" altLang="ko-KR" sz="1200" dirty="0">
              <a:solidFill>
                <a:srgbClr val="FF0000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의사결정에 고려할 수 있을 것으로 기대</a:t>
            </a:r>
            <a:endParaRPr lang="en-US" altLang="ko-KR" sz="1200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u="sng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일반적으로 이용되는 PM 인 공공자전거를 이용해 연구의 지표로 사용</a:t>
            </a:r>
            <a:endParaRPr lang="en-US" altLang="ko-KR" sz="1200" i="0" u="sng" strike="noStrike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869A11-1A4D-4B4C-825E-06B0048F1A9B}"/>
              </a:ext>
            </a:extLst>
          </p:cNvPr>
          <p:cNvGrpSpPr/>
          <p:nvPr/>
        </p:nvGrpSpPr>
        <p:grpSpPr>
          <a:xfrm>
            <a:off x="0" y="1956942"/>
            <a:ext cx="2880000" cy="2358938"/>
            <a:chOff x="-18207" y="1989895"/>
            <a:chExt cx="2814890" cy="201013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63D198C-7F75-49BD-B24C-7589DC27791D}"/>
                </a:ext>
              </a:extLst>
            </p:cNvPr>
            <p:cNvSpPr/>
            <p:nvPr/>
          </p:nvSpPr>
          <p:spPr>
            <a:xfrm>
              <a:off x="-18207" y="3192050"/>
              <a:ext cx="2814890" cy="80797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연구 범위</a:t>
              </a:r>
              <a:endParaRPr lang="en-US" altLang="ko-KR" sz="1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공간적 범위 </a:t>
              </a:r>
              <a:r>
                <a:rPr lang="en-US" altLang="ko-KR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: </a:t>
              </a:r>
              <a:r>
                <a:rPr lang="ko-KR" altLang="en-US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서울시의 </a:t>
              </a:r>
              <a:r>
                <a:rPr lang="en-US" altLang="ko-KR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424</a:t>
              </a:r>
              <a:r>
                <a:rPr lang="ko-KR" altLang="en-US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개 행정동</a:t>
              </a:r>
              <a:endParaRPr lang="en-US" altLang="ko-KR" sz="1200" b="0" i="0" u="none" strike="noStrike" dirty="0">
                <a:solidFill>
                  <a:srgbClr val="8B7B6F"/>
                </a:solidFill>
                <a:effectLst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시간적 범위 </a:t>
              </a:r>
              <a:r>
                <a:rPr lang="en-US" altLang="ko-KR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: 2019</a:t>
              </a: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년</a:t>
              </a:r>
              <a:r>
                <a:rPr lang="en-US" altLang="ko-KR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, 2020</a:t>
              </a: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년</a:t>
              </a:r>
              <a:endParaRPr lang="en-US" altLang="ko-KR" sz="1000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2669D35-BA9C-42BA-91A8-658D1C16A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36" y="1989895"/>
              <a:ext cx="1040135" cy="1023084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95BDA4-B5AE-4AAC-89EC-CA0EA580D6AF}"/>
              </a:ext>
            </a:extLst>
          </p:cNvPr>
          <p:cNvGrpSpPr/>
          <p:nvPr/>
        </p:nvGrpSpPr>
        <p:grpSpPr>
          <a:xfrm>
            <a:off x="3240000" y="1920718"/>
            <a:ext cx="2880000" cy="2395161"/>
            <a:chOff x="2880441" y="1957922"/>
            <a:chExt cx="3006626" cy="2010708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1BF6736-A093-48E9-8273-D33AC0B4325C}"/>
                </a:ext>
              </a:extLst>
            </p:cNvPr>
            <p:cNvSpPr/>
            <p:nvPr/>
          </p:nvSpPr>
          <p:spPr>
            <a:xfrm>
              <a:off x="2880441" y="3168510"/>
              <a:ext cx="3006626" cy="8001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연구 목적 </a:t>
              </a:r>
              <a:endParaRPr lang="en-US" altLang="ko-KR" sz="1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PM </a:t>
              </a:r>
              <a:r>
                <a:rPr lang="ko-KR" altLang="en-US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서비스가 교통문제를 분담에 기여할 때</a:t>
              </a:r>
              <a:r>
                <a:rPr lang="en-US" altLang="ko-KR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, </a:t>
              </a:r>
              <a:r>
                <a:rPr lang="ko-KR" altLang="en-US" sz="1200" b="0" i="0" u="none" strike="noStrike" dirty="0" err="1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도입지</a:t>
              </a:r>
              <a:r>
                <a:rPr lang="ko-KR" altLang="en-US" sz="1200" b="0" i="0" u="none" strike="noStrike" dirty="0">
                  <a:solidFill>
                    <a:srgbClr val="8B7B6F"/>
                  </a:solidFill>
                  <a:effectLst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결정을 위한 방법론 연구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FA2A5FE-4466-4A7A-981F-1AD29637C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579" y="1957922"/>
              <a:ext cx="1110983" cy="107654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A0D4253-5E9A-479B-AC3A-083DF01192AB}"/>
              </a:ext>
            </a:extLst>
          </p:cNvPr>
          <p:cNvGrpSpPr/>
          <p:nvPr/>
        </p:nvGrpSpPr>
        <p:grpSpPr>
          <a:xfrm>
            <a:off x="6314962" y="1901900"/>
            <a:ext cx="2880000" cy="2396848"/>
            <a:chOff x="6314962" y="1960505"/>
            <a:chExt cx="2738695" cy="2099160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9AAA1673-7F8F-4207-A2B9-B9721CE1AE6D}"/>
                </a:ext>
              </a:extLst>
            </p:cNvPr>
            <p:cNvSpPr/>
            <p:nvPr/>
          </p:nvSpPr>
          <p:spPr>
            <a:xfrm>
              <a:off x="6314962" y="3168039"/>
              <a:ext cx="2738695" cy="89162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연구 내용</a:t>
              </a:r>
              <a:endParaRPr lang="en-US" altLang="ko-KR" sz="1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PM </a:t>
              </a:r>
              <a:r>
                <a:rPr lang="ko-KR" altLang="en-US" sz="1200" dirty="0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서비스 입지에 대한 영향</a:t>
              </a:r>
              <a:r>
                <a:rPr lang="ko-KR" altLang="en-US" sz="1200" dirty="0">
                  <a:solidFill>
                    <a:srgbClr val="8B7B6F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lang="ko-KR" altLang="en-US" sz="1200" dirty="0" err="1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요인별</a:t>
              </a:r>
              <a:r>
                <a:rPr lang="ko-KR" altLang="en-US" sz="1200" dirty="0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endParaRPr lang="en-US" altLang="ko-KR" sz="1200" dirty="0">
                <a:solidFill>
                  <a:srgbClr val="FF0000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FF0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표준화한 수치 기반 서비스 위치선정</a:t>
              </a: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pic>
          <p:nvPicPr>
            <p:cNvPr id="20" name="그림 19" descr="장난감, 시계, 표지판이(가) 표시된 사진&#10;&#10;자동 생성된 설명">
              <a:extLst>
                <a:ext uri="{FF2B5EF4-FFF2-40B4-BE49-F238E27FC236}">
                  <a16:creationId xmlns:a16="http://schemas.microsoft.com/office/drawing/2014/main" id="{4147DE7E-1719-4EA6-ADFF-7F7CA3533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513" y="1960505"/>
              <a:ext cx="1193590" cy="1149744"/>
            </a:xfrm>
            <a:prstGeom prst="rect">
              <a:avLst/>
            </a:prstGeom>
          </p:spPr>
        </p:pic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4B790F5C-F525-4B9B-8F00-7438199A14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769" y="1956942"/>
            <a:ext cx="1352839" cy="13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6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625819" y="26117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목차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47C034-4C95-48EA-92C4-C14AA4C08EDB}"/>
              </a:ext>
            </a:extLst>
          </p:cNvPr>
          <p:cNvSpPr/>
          <p:nvPr/>
        </p:nvSpPr>
        <p:spPr>
          <a:xfrm>
            <a:off x="3005803" y="681650"/>
            <a:ext cx="6475399" cy="501368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고려해야할 지표 선정 및 </a:t>
            </a:r>
            <a:r>
              <a:rPr lang="ko-KR" altLang="en-US" sz="2400" b="1" dirty="0" err="1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전처리</a:t>
            </a:r>
            <a:r>
              <a:rPr lang="en-US" altLang="ko-KR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, </a:t>
            </a: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시각화</a:t>
            </a: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군집분석</a:t>
            </a: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회귀분석 진행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8B7B6F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7B6F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</a:rPr>
              <a:t>교차분석 진행</a:t>
            </a: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arabicPeriod"/>
              <a:defRPr/>
            </a:pPr>
            <a:r>
              <a:rPr lang="ko-KR" altLang="en-US" sz="2400" b="1" dirty="0">
                <a:solidFill>
                  <a:srgbClr val="8B7B6F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워드 클라우드 결과</a:t>
            </a:r>
            <a:endParaRPr lang="en-US" altLang="ko-KR" sz="2400" b="1" dirty="0">
              <a:solidFill>
                <a:srgbClr val="8B7B6F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27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algn="ctr"/>
              <a:r>
                <a:rPr lang="en-US" altLang="ko-KR" sz="1100" dirty="0">
                  <a:solidFill>
                    <a:srgbClr val="FFC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2</a:t>
              </a:r>
              <a:r>
                <a:rPr lang="en-US" altLang="ko-KR" sz="100" dirty="0">
                  <a:solidFill>
                    <a:srgbClr val="FFC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lang="en-US" altLang="ko-KR" sz="100" dirty="0">
                  <a:solidFill>
                    <a:prstClr val="white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 </a:t>
              </a:r>
              <a:r>
                <a:rPr lang="ko-KR" altLang="en-US" sz="1100" dirty="0" err="1">
                  <a:solidFill>
                    <a:prstClr val="white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삼박이</a:t>
              </a:r>
              <a:endParaRPr lang="ko-KR" altLang="en-US" sz="1100" dirty="0">
                <a:solidFill>
                  <a:prstClr val="white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" dirty="0">
                  <a:solidFill>
                    <a:srgbClr val="FFC000"/>
                  </a:solidFill>
                  <a:latin typeface="DX유니고딕 115" panose="02020600000000000000" pitchFamily="18" charset="-127"/>
                  <a:ea typeface="DX유니고딕 115" panose="02020600000000000000" pitchFamily="18" charset="-127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</a:rPr>
                <a:t>2</a:t>
              </a:r>
            </a:p>
            <a:p>
              <a:pPr algn="ctr"/>
              <a:r>
                <a:rPr lang="en-US" altLang="ko-KR" sz="200" dirty="0">
                  <a:solidFill>
                    <a:prstClr val="white"/>
                  </a:solidFill>
                </a:rPr>
                <a:t>LINE</a:t>
              </a:r>
              <a:endParaRPr lang="ko-KR" altLang="en-US" sz="2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white"/>
              </a:solidFill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349762" y="226058"/>
            <a:ext cx="241765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4000" dirty="0">
                <a:solidFill>
                  <a:srgbClr val="008291"/>
                </a:solidFill>
                <a:latin typeface="DX유니고딕 115" panose="02020600000000000000" pitchFamily="18" charset="-127"/>
                <a:ea typeface="DX유니고딕 115" panose="02020600000000000000" pitchFamily="18" charset="-127"/>
              </a:rPr>
              <a:t>지표 선정</a:t>
            </a:r>
            <a:endParaRPr lang="en-US" altLang="ko-KR" sz="4000" dirty="0">
              <a:solidFill>
                <a:srgbClr val="008291"/>
              </a:solidFill>
              <a:latin typeface="DX유니고딕 115" panose="02020600000000000000" pitchFamily="18" charset="-127"/>
              <a:ea typeface="DX유니고딕 115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728F21-97C5-4886-AF95-DD6E28052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9860" y="1042080"/>
            <a:ext cx="9109484" cy="4460049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F6712717-BA99-4821-BF08-D516BF511D71}"/>
              </a:ext>
            </a:extLst>
          </p:cNvPr>
          <p:cNvSpPr txBox="1"/>
          <p:nvPr/>
        </p:nvSpPr>
        <p:spPr>
          <a:xfrm>
            <a:off x="4988056" y="5649557"/>
            <a:ext cx="352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DX유니고딕 115" panose="02020600000000000000" pitchFamily="18" charset="-127"/>
                <a:ea typeface="DX유니고딕 115" panose="02020600000000000000" pitchFamily="18" charset="-127"/>
              </a:rPr>
              <a:t>데이터 선정</a:t>
            </a:r>
          </a:p>
        </p:txBody>
      </p:sp>
    </p:spTree>
    <p:extLst>
      <p:ext uri="{BB962C8B-B14F-4D97-AF65-F5344CB8AC3E}">
        <p14:creationId xmlns:p14="http://schemas.microsoft.com/office/powerpoint/2010/main" val="3107891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11948599" y="6124064"/>
            <a:ext cx="194666" cy="305041"/>
            <a:chOff x="11061358" y="5184658"/>
            <a:chExt cx="244816" cy="1243772"/>
          </a:xfrm>
        </p:grpSpPr>
        <p:sp>
          <p:nvSpPr>
            <p:cNvPr id="79" name="사다리꼴 78"/>
            <p:cNvSpPr/>
            <p:nvPr/>
          </p:nvSpPr>
          <p:spPr>
            <a:xfrm>
              <a:off x="11061358" y="5185021"/>
              <a:ext cx="244634" cy="1243409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1454608" y="5044648"/>
            <a:ext cx="362857" cy="1383782"/>
            <a:chOff x="11001829" y="5044648"/>
            <a:chExt cx="362857" cy="1383782"/>
          </a:xfrm>
        </p:grpSpPr>
        <p:sp>
          <p:nvSpPr>
            <p:cNvPr id="48" name="사다리꼴 47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1099460" y="5339377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099460" y="5564679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099460" y="5789981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099460" y="6015283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099460" y="6240585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61" name="직선 연결선 60"/>
            <p:cNvCxnSpPr>
              <a:endCxn id="59" idx="0"/>
            </p:cNvCxnSpPr>
            <p:nvPr/>
          </p:nvCxnSpPr>
          <p:spPr>
            <a:xfrm flipH="1">
              <a:off x="11183767" y="5044648"/>
              <a:ext cx="964" cy="14001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11762565" y="5961760"/>
            <a:ext cx="283367" cy="476700"/>
            <a:chOff x="11001829" y="5184658"/>
            <a:chExt cx="362857" cy="1243772"/>
          </a:xfrm>
        </p:grpSpPr>
        <p:sp>
          <p:nvSpPr>
            <p:cNvPr id="65" name="사다리꼴 64"/>
            <p:cNvSpPr/>
            <p:nvPr/>
          </p:nvSpPr>
          <p:spPr>
            <a:xfrm>
              <a:off x="11001829" y="5185019"/>
              <a:ext cx="362857" cy="1243411"/>
            </a:xfrm>
            <a:prstGeom prst="trapezoid">
              <a:avLst>
                <a:gd name="adj" fmla="val 1515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099460" y="5452028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099460" y="5677330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1099460" y="5902632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1099460" y="6127934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099460" y="6353236"/>
              <a:ext cx="175760" cy="3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061359" y="5184658"/>
              <a:ext cx="244815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44115" y="4314141"/>
            <a:ext cx="470220" cy="2414319"/>
            <a:chOff x="421956" y="3911600"/>
            <a:chExt cx="470220" cy="2414319"/>
          </a:xfrm>
        </p:grpSpPr>
        <p:sp>
          <p:nvSpPr>
            <p:cNvPr id="12" name="정육면체 11"/>
            <p:cNvSpPr/>
            <p:nvPr/>
          </p:nvSpPr>
          <p:spPr>
            <a:xfrm>
              <a:off x="523755" y="5368856"/>
              <a:ext cx="247370" cy="957063"/>
            </a:xfrm>
            <a:prstGeom prst="cube">
              <a:avLst>
                <a:gd name="adj" fmla="val 2900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야놀자 야체 R" panose="02020603020101020101" pitchFamily="18" charset="-127"/>
                <a:ea typeface="야놀자 야체 R" panose="02020603020101020101" pitchFamily="18" charset="-127"/>
                <a:cs typeface="+mn-cs"/>
              </a:endParaRPr>
            </a:p>
          </p:txBody>
        </p:sp>
        <p:sp>
          <p:nvSpPr>
            <p:cNvPr id="6" name="정육면체 5"/>
            <p:cNvSpPr/>
            <p:nvPr/>
          </p:nvSpPr>
          <p:spPr>
            <a:xfrm>
              <a:off x="421956" y="3911600"/>
              <a:ext cx="470220" cy="1574801"/>
            </a:xfrm>
            <a:prstGeom prst="cube">
              <a:avLst>
                <a:gd name="adj" fmla="val 19379"/>
              </a:avLst>
            </a:prstGeom>
            <a:solidFill>
              <a:srgbClr val="0A5C68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2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en-US" altLang="ko-KR" sz="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 </a:t>
              </a:r>
              <a:r>
                <a: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삼박이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2199" y="4010026"/>
              <a:ext cx="304323" cy="33019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01" y="4058066"/>
              <a:ext cx="234118" cy="23411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2076" y="4457441"/>
              <a:ext cx="34456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DX유니고딕 115" panose="02020600000000000000" pitchFamily="18" charset="-127"/>
                  <a:ea typeface="DX유니고딕 115" panose="02020600000000000000" pitchFamily="18" charset="-127"/>
                  <a:cs typeface="+mn-cs"/>
                </a:rPr>
                <a:t>출입구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12263" y="5217615"/>
              <a:ext cx="202110" cy="202110"/>
            </a:xfrm>
            <a:prstGeom prst="ellipse">
              <a:avLst/>
            </a:prstGeom>
            <a:solidFill>
              <a:srgbClr val="91543B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2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LINE</a:t>
              </a:r>
              <a:endParaRPr kumimoji="0" lang="ko-KR" altLang="en-US" sz="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" y="6009636"/>
            <a:ext cx="409270" cy="40927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99" y="5789702"/>
            <a:ext cx="648758" cy="648758"/>
          </a:xfrm>
          <a:prstGeom prst="rect">
            <a:avLst/>
          </a:prstGeom>
        </p:spPr>
      </p:pic>
      <p:grpSp>
        <p:nvGrpSpPr>
          <p:cNvPr id="21" name="Group 8"/>
          <p:cNvGrpSpPr>
            <a:grpSpLocks noChangeAspect="1"/>
          </p:cNvGrpSpPr>
          <p:nvPr/>
        </p:nvGrpSpPr>
        <p:grpSpPr bwMode="auto">
          <a:xfrm>
            <a:off x="0" y="5175495"/>
            <a:ext cx="803303" cy="1211263"/>
            <a:chOff x="392" y="899"/>
            <a:chExt cx="1910" cy="2880"/>
          </a:xfrm>
        </p:grpSpPr>
        <p:sp>
          <p:nvSpPr>
            <p:cNvPr id="23" name="Rectangle 9"/>
            <p:cNvSpPr>
              <a:spLocks noChangeArrowheads="1"/>
            </p:cNvSpPr>
            <p:nvPr/>
          </p:nvSpPr>
          <p:spPr bwMode="auto">
            <a:xfrm>
              <a:off x="1400" y="899"/>
              <a:ext cx="96" cy="576"/>
            </a:xfrm>
            <a:prstGeom prst="rect">
              <a:avLst/>
            </a:prstGeom>
            <a:solidFill>
              <a:srgbClr val="EF524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1304" y="1187"/>
              <a:ext cx="288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1256" y="1427"/>
              <a:ext cx="384" cy="240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Rectangle 12"/>
            <p:cNvSpPr>
              <a:spLocks noChangeArrowheads="1"/>
            </p:cNvSpPr>
            <p:nvPr/>
          </p:nvSpPr>
          <p:spPr bwMode="auto">
            <a:xfrm>
              <a:off x="1016" y="2723"/>
              <a:ext cx="864" cy="384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Rectangle 13"/>
            <p:cNvSpPr>
              <a:spLocks noChangeArrowheads="1"/>
            </p:cNvSpPr>
            <p:nvPr/>
          </p:nvSpPr>
          <p:spPr bwMode="auto">
            <a:xfrm>
              <a:off x="920" y="2915"/>
              <a:ext cx="1056" cy="624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1016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1208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 bwMode="auto">
            <a:xfrm>
              <a:off x="1400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 bwMode="auto">
            <a:xfrm>
              <a:off x="1592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auto">
            <a:xfrm>
              <a:off x="1784" y="3059"/>
              <a:ext cx="96" cy="432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auto">
            <a:xfrm>
              <a:off x="392" y="3155"/>
              <a:ext cx="1910" cy="624"/>
            </a:xfrm>
            <a:custGeom>
              <a:avLst/>
              <a:gdLst>
                <a:gd name="T0" fmla="*/ 5729 w 5729"/>
                <a:gd name="T1" fmla="*/ 1872 h 1872"/>
                <a:gd name="T2" fmla="*/ 5715 w 5729"/>
                <a:gd name="T3" fmla="*/ 1818 h 1872"/>
                <a:gd name="T4" fmla="*/ 5682 w 5729"/>
                <a:gd name="T5" fmla="*/ 1711 h 1872"/>
                <a:gd name="T6" fmla="*/ 5639 w 5729"/>
                <a:gd name="T7" fmla="*/ 1609 h 1872"/>
                <a:gd name="T8" fmla="*/ 5588 w 5729"/>
                <a:gd name="T9" fmla="*/ 1512 h 1872"/>
                <a:gd name="T10" fmla="*/ 5531 w 5729"/>
                <a:gd name="T11" fmla="*/ 1420 h 1872"/>
                <a:gd name="T12" fmla="*/ 5464 w 5729"/>
                <a:gd name="T13" fmla="*/ 1335 h 1872"/>
                <a:gd name="T14" fmla="*/ 5392 w 5729"/>
                <a:gd name="T15" fmla="*/ 1255 h 1872"/>
                <a:gd name="T16" fmla="*/ 5315 w 5729"/>
                <a:gd name="T17" fmla="*/ 1181 h 1872"/>
                <a:gd name="T18" fmla="*/ 5231 w 5729"/>
                <a:gd name="T19" fmla="*/ 1115 h 1872"/>
                <a:gd name="T20" fmla="*/ 5142 w 5729"/>
                <a:gd name="T21" fmla="*/ 1054 h 1872"/>
                <a:gd name="T22" fmla="*/ 5048 w 5729"/>
                <a:gd name="T23" fmla="*/ 1003 h 1872"/>
                <a:gd name="T24" fmla="*/ 4949 w 5729"/>
                <a:gd name="T25" fmla="*/ 958 h 1872"/>
                <a:gd name="T26" fmla="*/ 4847 w 5729"/>
                <a:gd name="T27" fmla="*/ 922 h 1872"/>
                <a:gd name="T28" fmla="*/ 4741 w 5729"/>
                <a:gd name="T29" fmla="*/ 893 h 1872"/>
                <a:gd name="T30" fmla="*/ 4633 w 5729"/>
                <a:gd name="T31" fmla="*/ 874 h 1872"/>
                <a:gd name="T32" fmla="*/ 4521 w 5729"/>
                <a:gd name="T33" fmla="*/ 866 h 1872"/>
                <a:gd name="T34" fmla="*/ 4465 w 5729"/>
                <a:gd name="T35" fmla="*/ 864 h 1872"/>
                <a:gd name="T36" fmla="*/ 4427 w 5729"/>
                <a:gd name="T37" fmla="*/ 864 h 1872"/>
                <a:gd name="T38" fmla="*/ 4391 w 5729"/>
                <a:gd name="T39" fmla="*/ 866 h 1872"/>
                <a:gd name="T40" fmla="*/ 4376 w 5729"/>
                <a:gd name="T41" fmla="*/ 821 h 1872"/>
                <a:gd name="T42" fmla="*/ 4337 w 5729"/>
                <a:gd name="T43" fmla="*/ 735 h 1872"/>
                <a:gd name="T44" fmla="*/ 4271 w 5729"/>
                <a:gd name="T45" fmla="*/ 611 h 1872"/>
                <a:gd name="T46" fmla="*/ 4162 w 5729"/>
                <a:gd name="T47" fmla="*/ 461 h 1872"/>
                <a:gd name="T48" fmla="*/ 4034 w 5729"/>
                <a:gd name="T49" fmla="*/ 330 h 1872"/>
                <a:gd name="T50" fmla="*/ 3889 w 5729"/>
                <a:gd name="T51" fmla="*/ 218 h 1872"/>
                <a:gd name="T52" fmla="*/ 3729 w 5729"/>
                <a:gd name="T53" fmla="*/ 125 h 1872"/>
                <a:gd name="T54" fmla="*/ 3556 w 5729"/>
                <a:gd name="T55" fmla="*/ 58 h 1872"/>
                <a:gd name="T56" fmla="*/ 3421 w 5729"/>
                <a:gd name="T57" fmla="*/ 25 h 1872"/>
                <a:gd name="T58" fmla="*/ 3327 w 5729"/>
                <a:gd name="T59" fmla="*/ 9 h 1872"/>
                <a:gd name="T60" fmla="*/ 3280 w 5729"/>
                <a:gd name="T61" fmla="*/ 4 h 1872"/>
                <a:gd name="T62" fmla="*/ 3232 w 5729"/>
                <a:gd name="T63" fmla="*/ 2 h 1872"/>
                <a:gd name="T64" fmla="*/ 3137 w 5729"/>
                <a:gd name="T65" fmla="*/ 0 h 1872"/>
                <a:gd name="T66" fmla="*/ 2997 w 5729"/>
                <a:gd name="T67" fmla="*/ 10 h 1872"/>
                <a:gd name="T68" fmla="*/ 2816 w 5729"/>
                <a:gd name="T69" fmla="*/ 48 h 1872"/>
                <a:gd name="T70" fmla="*/ 2643 w 5729"/>
                <a:gd name="T71" fmla="*/ 111 h 1872"/>
                <a:gd name="T72" fmla="*/ 2480 w 5729"/>
                <a:gd name="T73" fmla="*/ 196 h 1872"/>
                <a:gd name="T74" fmla="*/ 2332 w 5729"/>
                <a:gd name="T75" fmla="*/ 305 h 1872"/>
                <a:gd name="T76" fmla="*/ 2199 w 5729"/>
                <a:gd name="T77" fmla="*/ 434 h 1872"/>
                <a:gd name="T78" fmla="*/ 2113 w 5729"/>
                <a:gd name="T79" fmla="*/ 545 h 1872"/>
                <a:gd name="T80" fmla="*/ 2061 w 5729"/>
                <a:gd name="T81" fmla="*/ 624 h 1872"/>
                <a:gd name="T82" fmla="*/ 2037 w 5729"/>
                <a:gd name="T83" fmla="*/ 664 h 1872"/>
                <a:gd name="T84" fmla="*/ 1962 w 5729"/>
                <a:gd name="T85" fmla="*/ 615 h 1872"/>
                <a:gd name="T86" fmla="*/ 1803 w 5729"/>
                <a:gd name="T87" fmla="*/ 534 h 1872"/>
                <a:gd name="T88" fmla="*/ 1636 w 5729"/>
                <a:gd name="T89" fmla="*/ 477 h 1872"/>
                <a:gd name="T90" fmla="*/ 1465 w 5729"/>
                <a:gd name="T91" fmla="*/ 442 h 1872"/>
                <a:gd name="T92" fmla="*/ 1291 w 5729"/>
                <a:gd name="T93" fmla="*/ 431 h 1872"/>
                <a:gd name="T94" fmla="*/ 1116 w 5729"/>
                <a:gd name="T95" fmla="*/ 444 h 1872"/>
                <a:gd name="T96" fmla="*/ 945 w 5729"/>
                <a:gd name="T97" fmla="*/ 480 h 1872"/>
                <a:gd name="T98" fmla="*/ 776 w 5729"/>
                <a:gd name="T99" fmla="*/ 540 h 1872"/>
                <a:gd name="T100" fmla="*/ 696 w 5729"/>
                <a:gd name="T101" fmla="*/ 579 h 1872"/>
                <a:gd name="T102" fmla="*/ 617 w 5729"/>
                <a:gd name="T103" fmla="*/ 624 h 1872"/>
                <a:gd name="T104" fmla="*/ 473 w 5729"/>
                <a:gd name="T105" fmla="*/ 726 h 1872"/>
                <a:gd name="T106" fmla="*/ 344 w 5729"/>
                <a:gd name="T107" fmla="*/ 847 h 1872"/>
                <a:gd name="T108" fmla="*/ 235 w 5729"/>
                <a:gd name="T109" fmla="*/ 984 h 1872"/>
                <a:gd name="T110" fmla="*/ 144 w 5729"/>
                <a:gd name="T111" fmla="*/ 1132 h 1872"/>
                <a:gd name="T112" fmla="*/ 75 w 5729"/>
                <a:gd name="T113" fmla="*/ 1292 h 1872"/>
                <a:gd name="T114" fmla="*/ 26 w 5729"/>
                <a:gd name="T115" fmla="*/ 1462 h 1872"/>
                <a:gd name="T116" fmla="*/ 2 w 5729"/>
                <a:gd name="T117" fmla="*/ 1638 h 1872"/>
                <a:gd name="T118" fmla="*/ 0 w 5729"/>
                <a:gd name="T119" fmla="*/ 1728 h 1872"/>
                <a:gd name="T120" fmla="*/ 2 w 5729"/>
                <a:gd name="T121" fmla="*/ 1800 h 1872"/>
                <a:gd name="T122" fmla="*/ 7 w 5729"/>
                <a:gd name="T123" fmla="*/ 1872 h 1872"/>
                <a:gd name="T124" fmla="*/ 5729 w 5729"/>
                <a:gd name="T125" fmla="*/ 1872 h 1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9" h="1872">
                  <a:moveTo>
                    <a:pt x="5729" y="1872"/>
                  </a:moveTo>
                  <a:lnTo>
                    <a:pt x="5715" y="1818"/>
                  </a:lnTo>
                  <a:lnTo>
                    <a:pt x="5682" y="1711"/>
                  </a:lnTo>
                  <a:lnTo>
                    <a:pt x="5639" y="1609"/>
                  </a:lnTo>
                  <a:lnTo>
                    <a:pt x="5588" y="1512"/>
                  </a:lnTo>
                  <a:lnTo>
                    <a:pt x="5531" y="1420"/>
                  </a:lnTo>
                  <a:lnTo>
                    <a:pt x="5464" y="1335"/>
                  </a:lnTo>
                  <a:lnTo>
                    <a:pt x="5392" y="1255"/>
                  </a:lnTo>
                  <a:lnTo>
                    <a:pt x="5315" y="1181"/>
                  </a:lnTo>
                  <a:lnTo>
                    <a:pt x="5231" y="1115"/>
                  </a:lnTo>
                  <a:lnTo>
                    <a:pt x="5142" y="1054"/>
                  </a:lnTo>
                  <a:lnTo>
                    <a:pt x="5048" y="1003"/>
                  </a:lnTo>
                  <a:lnTo>
                    <a:pt x="4949" y="958"/>
                  </a:lnTo>
                  <a:lnTo>
                    <a:pt x="4847" y="922"/>
                  </a:lnTo>
                  <a:lnTo>
                    <a:pt x="4741" y="893"/>
                  </a:lnTo>
                  <a:lnTo>
                    <a:pt x="4633" y="874"/>
                  </a:lnTo>
                  <a:lnTo>
                    <a:pt x="4521" y="866"/>
                  </a:lnTo>
                  <a:lnTo>
                    <a:pt x="4465" y="864"/>
                  </a:lnTo>
                  <a:lnTo>
                    <a:pt x="4427" y="864"/>
                  </a:lnTo>
                  <a:lnTo>
                    <a:pt x="4391" y="866"/>
                  </a:lnTo>
                  <a:lnTo>
                    <a:pt x="4376" y="821"/>
                  </a:lnTo>
                  <a:lnTo>
                    <a:pt x="4337" y="735"/>
                  </a:lnTo>
                  <a:lnTo>
                    <a:pt x="4271" y="611"/>
                  </a:lnTo>
                  <a:lnTo>
                    <a:pt x="4162" y="461"/>
                  </a:lnTo>
                  <a:lnTo>
                    <a:pt x="4034" y="330"/>
                  </a:lnTo>
                  <a:lnTo>
                    <a:pt x="3889" y="218"/>
                  </a:lnTo>
                  <a:lnTo>
                    <a:pt x="3729" y="125"/>
                  </a:lnTo>
                  <a:lnTo>
                    <a:pt x="3556" y="58"/>
                  </a:lnTo>
                  <a:lnTo>
                    <a:pt x="3421" y="25"/>
                  </a:lnTo>
                  <a:lnTo>
                    <a:pt x="3327" y="9"/>
                  </a:lnTo>
                  <a:lnTo>
                    <a:pt x="3280" y="4"/>
                  </a:lnTo>
                  <a:lnTo>
                    <a:pt x="3232" y="2"/>
                  </a:lnTo>
                  <a:lnTo>
                    <a:pt x="3137" y="0"/>
                  </a:lnTo>
                  <a:lnTo>
                    <a:pt x="2997" y="10"/>
                  </a:lnTo>
                  <a:lnTo>
                    <a:pt x="2816" y="48"/>
                  </a:lnTo>
                  <a:lnTo>
                    <a:pt x="2643" y="111"/>
                  </a:lnTo>
                  <a:lnTo>
                    <a:pt x="2480" y="196"/>
                  </a:lnTo>
                  <a:lnTo>
                    <a:pt x="2332" y="305"/>
                  </a:lnTo>
                  <a:lnTo>
                    <a:pt x="2199" y="434"/>
                  </a:lnTo>
                  <a:lnTo>
                    <a:pt x="2113" y="545"/>
                  </a:lnTo>
                  <a:lnTo>
                    <a:pt x="2061" y="624"/>
                  </a:lnTo>
                  <a:lnTo>
                    <a:pt x="2037" y="664"/>
                  </a:lnTo>
                  <a:lnTo>
                    <a:pt x="1962" y="615"/>
                  </a:lnTo>
                  <a:lnTo>
                    <a:pt x="1803" y="534"/>
                  </a:lnTo>
                  <a:lnTo>
                    <a:pt x="1636" y="477"/>
                  </a:lnTo>
                  <a:lnTo>
                    <a:pt x="1465" y="442"/>
                  </a:lnTo>
                  <a:lnTo>
                    <a:pt x="1291" y="431"/>
                  </a:lnTo>
                  <a:lnTo>
                    <a:pt x="1116" y="444"/>
                  </a:lnTo>
                  <a:lnTo>
                    <a:pt x="945" y="480"/>
                  </a:lnTo>
                  <a:lnTo>
                    <a:pt x="776" y="540"/>
                  </a:lnTo>
                  <a:lnTo>
                    <a:pt x="696" y="579"/>
                  </a:lnTo>
                  <a:lnTo>
                    <a:pt x="617" y="624"/>
                  </a:lnTo>
                  <a:lnTo>
                    <a:pt x="473" y="726"/>
                  </a:lnTo>
                  <a:lnTo>
                    <a:pt x="344" y="847"/>
                  </a:lnTo>
                  <a:lnTo>
                    <a:pt x="235" y="984"/>
                  </a:lnTo>
                  <a:lnTo>
                    <a:pt x="144" y="1132"/>
                  </a:lnTo>
                  <a:lnTo>
                    <a:pt x="75" y="1292"/>
                  </a:lnTo>
                  <a:lnTo>
                    <a:pt x="26" y="1462"/>
                  </a:lnTo>
                  <a:lnTo>
                    <a:pt x="2" y="1638"/>
                  </a:lnTo>
                  <a:lnTo>
                    <a:pt x="0" y="1728"/>
                  </a:lnTo>
                  <a:lnTo>
                    <a:pt x="2" y="1800"/>
                  </a:lnTo>
                  <a:lnTo>
                    <a:pt x="7" y="1872"/>
                  </a:lnTo>
                  <a:lnTo>
                    <a:pt x="5729" y="1872"/>
                  </a:lnTo>
                  <a:close/>
                </a:path>
              </a:pathLst>
            </a:custGeom>
            <a:solidFill>
              <a:srgbClr val="7CA54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1352" y="1763"/>
              <a:ext cx="192" cy="105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1208" y="2483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1208" y="2291"/>
              <a:ext cx="480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1160" y="1619"/>
              <a:ext cx="576" cy="288"/>
            </a:xfrm>
            <a:prstGeom prst="rect">
              <a:avLst/>
            </a:prstGeom>
            <a:solidFill>
              <a:srgbClr val="798B9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Rectangle 26"/>
            <p:cNvSpPr>
              <a:spLocks noChangeArrowheads="1"/>
            </p:cNvSpPr>
            <p:nvPr/>
          </p:nvSpPr>
          <p:spPr bwMode="auto">
            <a:xfrm>
              <a:off x="1400" y="995"/>
              <a:ext cx="96" cy="96"/>
            </a:xfrm>
            <a:prstGeom prst="rect">
              <a:avLst/>
            </a:prstGeom>
            <a:solidFill>
              <a:srgbClr val="CCDCE5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Rectangle 27"/>
            <p:cNvSpPr>
              <a:spLocks noChangeArrowheads="1"/>
            </p:cNvSpPr>
            <p:nvPr/>
          </p:nvSpPr>
          <p:spPr bwMode="auto">
            <a:xfrm>
              <a:off x="1352" y="1907"/>
              <a:ext cx="192" cy="96"/>
            </a:xfrm>
            <a:prstGeom prst="rect">
              <a:avLst/>
            </a:prstGeom>
            <a:solidFill>
              <a:srgbClr val="ABBAC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0" y="6433809"/>
            <a:ext cx="12192000" cy="450923"/>
          </a:xfrm>
          <a:prstGeom prst="rect">
            <a:avLst/>
          </a:prstGeom>
          <a:pattFill prst="shingle">
            <a:fgClr>
              <a:srgbClr val="807166"/>
            </a:fgClr>
            <a:bgClr>
              <a:srgbClr val="8B7B6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>
            <a:spLocks/>
          </p:cNvSpPr>
          <p:nvPr/>
        </p:nvSpPr>
        <p:spPr bwMode="auto">
          <a:xfrm>
            <a:off x="0" y="6314046"/>
            <a:ext cx="12192000" cy="119762"/>
          </a:xfrm>
          <a:custGeom>
            <a:avLst/>
            <a:gdLst>
              <a:gd name="connsiteX0" fmla="*/ 1087693 w 12192000"/>
              <a:gd name="connsiteY0" fmla="*/ 0 h 221362"/>
              <a:gd name="connsiteX1" fmla="*/ 1089893 w 12192000"/>
              <a:gd name="connsiteY1" fmla="*/ 0 h 221362"/>
              <a:gd name="connsiteX2" fmla="*/ 1091682 w 12192000"/>
              <a:gd name="connsiteY2" fmla="*/ 466 h 221362"/>
              <a:gd name="connsiteX3" fmla="*/ 1092095 w 12192000"/>
              <a:gd name="connsiteY3" fmla="*/ 933 h 221362"/>
              <a:gd name="connsiteX4" fmla="*/ 1168839 w 12192000"/>
              <a:gd name="connsiteY4" fmla="*/ 116327 h 221362"/>
              <a:gd name="connsiteX5" fmla="*/ 1169251 w 12192000"/>
              <a:gd name="connsiteY5" fmla="*/ 116793 h 221362"/>
              <a:gd name="connsiteX6" fmla="*/ 1171039 w 12192000"/>
              <a:gd name="connsiteY6" fmla="*/ 117311 h 221362"/>
              <a:gd name="connsiteX7" fmla="*/ 1173514 w 12192000"/>
              <a:gd name="connsiteY7" fmla="*/ 117207 h 221362"/>
              <a:gd name="connsiteX8" fmla="*/ 1175027 w 12192000"/>
              <a:gd name="connsiteY8" fmla="*/ 116689 h 221362"/>
              <a:gd name="connsiteX9" fmla="*/ 1175578 w 12192000"/>
              <a:gd name="connsiteY9" fmla="*/ 116223 h 221362"/>
              <a:gd name="connsiteX10" fmla="*/ 1218076 w 12192000"/>
              <a:gd name="connsiteY10" fmla="*/ 35737 h 221362"/>
              <a:gd name="connsiteX11" fmla="*/ 1218351 w 12192000"/>
              <a:gd name="connsiteY11" fmla="*/ 35375 h 221362"/>
              <a:gd name="connsiteX12" fmla="*/ 1219864 w 12192000"/>
              <a:gd name="connsiteY12" fmla="*/ 34857 h 221362"/>
              <a:gd name="connsiteX13" fmla="*/ 1221789 w 12192000"/>
              <a:gd name="connsiteY13" fmla="*/ 34701 h 221362"/>
              <a:gd name="connsiteX14" fmla="*/ 1223578 w 12192000"/>
              <a:gd name="connsiteY14" fmla="*/ 34909 h 221362"/>
              <a:gd name="connsiteX15" fmla="*/ 1224402 w 12192000"/>
              <a:gd name="connsiteY15" fmla="*/ 35271 h 221362"/>
              <a:gd name="connsiteX16" fmla="*/ 1316138 w 12192000"/>
              <a:gd name="connsiteY16" fmla="*/ 84578 h 221362"/>
              <a:gd name="connsiteX17" fmla="*/ 1317513 w 12192000"/>
              <a:gd name="connsiteY17" fmla="*/ 85096 h 221362"/>
              <a:gd name="connsiteX18" fmla="*/ 1320814 w 12192000"/>
              <a:gd name="connsiteY18" fmla="*/ 84992 h 221362"/>
              <a:gd name="connsiteX19" fmla="*/ 1322052 w 12192000"/>
              <a:gd name="connsiteY19" fmla="*/ 84422 h 221362"/>
              <a:gd name="connsiteX20" fmla="*/ 1369914 w 12192000"/>
              <a:gd name="connsiteY20" fmla="*/ 47287 h 221362"/>
              <a:gd name="connsiteX21" fmla="*/ 1370602 w 12192000"/>
              <a:gd name="connsiteY21" fmla="*/ 46925 h 221362"/>
              <a:gd name="connsiteX22" fmla="*/ 1372528 w 12192000"/>
              <a:gd name="connsiteY22" fmla="*/ 46614 h 221362"/>
              <a:gd name="connsiteX23" fmla="*/ 1374452 w 12192000"/>
              <a:gd name="connsiteY23" fmla="*/ 46717 h 221362"/>
              <a:gd name="connsiteX24" fmla="*/ 1376104 w 12192000"/>
              <a:gd name="connsiteY24" fmla="*/ 47132 h 221362"/>
              <a:gd name="connsiteX25" fmla="*/ 1376516 w 12192000"/>
              <a:gd name="connsiteY25" fmla="*/ 47494 h 221362"/>
              <a:gd name="connsiteX26" fmla="*/ 1419427 w 12192000"/>
              <a:gd name="connsiteY26" fmla="*/ 107988 h 221362"/>
              <a:gd name="connsiteX27" fmla="*/ 1419839 w 12192000"/>
              <a:gd name="connsiteY27" fmla="*/ 108351 h 221362"/>
              <a:gd name="connsiteX28" fmla="*/ 1421627 w 12192000"/>
              <a:gd name="connsiteY28" fmla="*/ 108869 h 221362"/>
              <a:gd name="connsiteX29" fmla="*/ 1423690 w 12192000"/>
              <a:gd name="connsiteY29" fmla="*/ 108869 h 221362"/>
              <a:gd name="connsiteX30" fmla="*/ 1425478 w 12192000"/>
              <a:gd name="connsiteY30" fmla="*/ 108402 h 221362"/>
              <a:gd name="connsiteX31" fmla="*/ 1426028 w 12192000"/>
              <a:gd name="connsiteY31" fmla="*/ 108040 h 221362"/>
              <a:gd name="connsiteX32" fmla="*/ 1428779 w 12192000"/>
              <a:gd name="connsiteY32" fmla="*/ 105191 h 221362"/>
              <a:gd name="connsiteX33" fmla="*/ 1435656 w 12192000"/>
              <a:gd name="connsiteY33" fmla="*/ 99908 h 221362"/>
              <a:gd name="connsiteX34" fmla="*/ 1444458 w 12192000"/>
              <a:gd name="connsiteY34" fmla="*/ 94833 h 221362"/>
              <a:gd name="connsiteX35" fmla="*/ 1454360 w 12192000"/>
              <a:gd name="connsiteY35" fmla="*/ 90172 h 221362"/>
              <a:gd name="connsiteX36" fmla="*/ 1465638 w 12192000"/>
              <a:gd name="connsiteY36" fmla="*/ 85769 h 221362"/>
              <a:gd name="connsiteX37" fmla="*/ 1477466 w 12192000"/>
              <a:gd name="connsiteY37" fmla="*/ 81574 h 221362"/>
              <a:gd name="connsiteX38" fmla="*/ 1486359 w 12192000"/>
              <a:gd name="connsiteY38" fmla="*/ 79009 h 221362"/>
              <a:gd name="connsiteX39" fmla="*/ 1486082 w 12192000"/>
              <a:gd name="connsiteY39" fmla="*/ 78052 h 221362"/>
              <a:gd name="connsiteX40" fmla="*/ 1481544 w 12192000"/>
              <a:gd name="connsiteY40" fmla="*/ 65777 h 221362"/>
              <a:gd name="connsiteX41" fmla="*/ 1473842 w 12192000"/>
              <a:gd name="connsiteY41" fmla="*/ 49204 h 221362"/>
              <a:gd name="connsiteX42" fmla="*/ 1463114 w 12192000"/>
              <a:gd name="connsiteY42" fmla="*/ 31335 h 221362"/>
              <a:gd name="connsiteX43" fmla="*/ 1453762 w 12192000"/>
              <a:gd name="connsiteY43" fmla="*/ 18801 h 221362"/>
              <a:gd name="connsiteX44" fmla="*/ 1450599 w 12192000"/>
              <a:gd name="connsiteY44" fmla="*/ 14917 h 221362"/>
              <a:gd name="connsiteX45" fmla="*/ 1450461 w 12192000"/>
              <a:gd name="connsiteY45" fmla="*/ 14502 h 221362"/>
              <a:gd name="connsiteX46" fmla="*/ 1451011 w 12192000"/>
              <a:gd name="connsiteY46" fmla="*/ 13726 h 221362"/>
              <a:gd name="connsiteX47" fmla="*/ 1452662 w 12192000"/>
              <a:gd name="connsiteY47" fmla="*/ 13311 h 221362"/>
              <a:gd name="connsiteX48" fmla="*/ 1454862 w 12192000"/>
              <a:gd name="connsiteY48" fmla="*/ 13207 h 221362"/>
              <a:gd name="connsiteX49" fmla="*/ 1455825 w 12192000"/>
              <a:gd name="connsiteY49" fmla="*/ 13466 h 221362"/>
              <a:gd name="connsiteX50" fmla="*/ 1470266 w 12192000"/>
              <a:gd name="connsiteY50" fmla="*/ 17247 h 221362"/>
              <a:gd name="connsiteX51" fmla="*/ 1496948 w 12192000"/>
              <a:gd name="connsiteY51" fmla="*/ 25068 h 221362"/>
              <a:gd name="connsiteX52" fmla="*/ 1521016 w 12192000"/>
              <a:gd name="connsiteY52" fmla="*/ 33148 h 221362"/>
              <a:gd name="connsiteX53" fmla="*/ 1542197 w 12192000"/>
              <a:gd name="connsiteY53" fmla="*/ 41383 h 221362"/>
              <a:gd name="connsiteX54" fmla="*/ 1561039 w 12192000"/>
              <a:gd name="connsiteY54" fmla="*/ 49773 h 221362"/>
              <a:gd name="connsiteX55" fmla="*/ 1577681 w 12192000"/>
              <a:gd name="connsiteY55" fmla="*/ 58112 h 221362"/>
              <a:gd name="connsiteX56" fmla="*/ 1579673 w 12192000"/>
              <a:gd name="connsiteY56" fmla="*/ 59284 h 221362"/>
              <a:gd name="connsiteX57" fmla="*/ 1585430 w 12192000"/>
              <a:gd name="connsiteY57" fmla="*/ 58319 h 221362"/>
              <a:gd name="connsiteX58" fmla="*/ 1601660 w 12192000"/>
              <a:gd name="connsiteY58" fmla="*/ 56092 h 221362"/>
              <a:gd name="connsiteX59" fmla="*/ 1602898 w 12192000"/>
              <a:gd name="connsiteY59" fmla="*/ 55988 h 221362"/>
              <a:gd name="connsiteX60" fmla="*/ 1605098 w 12192000"/>
              <a:gd name="connsiteY60" fmla="*/ 56299 h 221362"/>
              <a:gd name="connsiteX61" fmla="*/ 1606198 w 12192000"/>
              <a:gd name="connsiteY61" fmla="*/ 56921 h 221362"/>
              <a:gd name="connsiteX62" fmla="*/ 1606198 w 12192000"/>
              <a:gd name="connsiteY62" fmla="*/ 57749 h 221362"/>
              <a:gd name="connsiteX63" fmla="*/ 1605510 w 12192000"/>
              <a:gd name="connsiteY63" fmla="*/ 58112 h 221362"/>
              <a:gd name="connsiteX64" fmla="*/ 1598359 w 12192000"/>
              <a:gd name="connsiteY64" fmla="*/ 61582 h 221362"/>
              <a:gd name="connsiteX65" fmla="*/ 1591141 w 12192000"/>
              <a:gd name="connsiteY65" fmla="*/ 66035 h 221362"/>
              <a:gd name="connsiteX66" fmla="*/ 1591846 w 12192000"/>
              <a:gd name="connsiteY66" fmla="*/ 66450 h 221362"/>
              <a:gd name="connsiteX67" fmla="*/ 1604362 w 12192000"/>
              <a:gd name="connsiteY67" fmla="*/ 74634 h 221362"/>
              <a:gd name="connsiteX68" fmla="*/ 1614815 w 12192000"/>
              <a:gd name="connsiteY68" fmla="*/ 82713 h 221362"/>
              <a:gd name="connsiteX69" fmla="*/ 1623617 w 12192000"/>
              <a:gd name="connsiteY69" fmla="*/ 90430 h 221362"/>
              <a:gd name="connsiteX70" fmla="*/ 1634070 w 12192000"/>
              <a:gd name="connsiteY70" fmla="*/ 101410 h 221362"/>
              <a:gd name="connsiteX71" fmla="*/ 1643422 w 12192000"/>
              <a:gd name="connsiteY71" fmla="*/ 114307 h 221362"/>
              <a:gd name="connsiteX72" fmla="*/ 1648373 w 12192000"/>
              <a:gd name="connsiteY72" fmla="*/ 124821 h 221362"/>
              <a:gd name="connsiteX73" fmla="*/ 1649473 w 12192000"/>
              <a:gd name="connsiteY73" fmla="*/ 128757 h 221362"/>
              <a:gd name="connsiteX74" fmla="*/ 1649886 w 12192000"/>
              <a:gd name="connsiteY74" fmla="*/ 129275 h 221362"/>
              <a:gd name="connsiteX75" fmla="*/ 1651674 w 12192000"/>
              <a:gd name="connsiteY75" fmla="*/ 129793 h 221362"/>
              <a:gd name="connsiteX76" fmla="*/ 1653874 w 12192000"/>
              <a:gd name="connsiteY76" fmla="*/ 129896 h 221362"/>
              <a:gd name="connsiteX77" fmla="*/ 1655937 w 12192000"/>
              <a:gd name="connsiteY77" fmla="*/ 129430 h 221362"/>
              <a:gd name="connsiteX78" fmla="*/ 1656213 w 12192000"/>
              <a:gd name="connsiteY78" fmla="*/ 129016 h 221362"/>
              <a:gd name="connsiteX79" fmla="*/ 1708889 w 12192000"/>
              <a:gd name="connsiteY79" fmla="*/ 58371 h 221362"/>
              <a:gd name="connsiteX80" fmla="*/ 1709301 w 12192000"/>
              <a:gd name="connsiteY80" fmla="*/ 57956 h 221362"/>
              <a:gd name="connsiteX81" fmla="*/ 1711089 w 12192000"/>
              <a:gd name="connsiteY81" fmla="*/ 57490 h 221362"/>
              <a:gd name="connsiteX82" fmla="*/ 1713152 w 12192000"/>
              <a:gd name="connsiteY82" fmla="*/ 57438 h 221362"/>
              <a:gd name="connsiteX83" fmla="*/ 1714940 w 12192000"/>
              <a:gd name="connsiteY83" fmla="*/ 57853 h 221362"/>
              <a:gd name="connsiteX84" fmla="*/ 1715490 w 12192000"/>
              <a:gd name="connsiteY84" fmla="*/ 58267 h 221362"/>
              <a:gd name="connsiteX85" fmla="*/ 1758676 w 12192000"/>
              <a:gd name="connsiteY85" fmla="*/ 101410 h 221362"/>
              <a:gd name="connsiteX86" fmla="*/ 1759226 w 12192000"/>
              <a:gd name="connsiteY86" fmla="*/ 101877 h 221362"/>
              <a:gd name="connsiteX87" fmla="*/ 1761290 w 12192000"/>
              <a:gd name="connsiteY87" fmla="*/ 102239 h 221362"/>
              <a:gd name="connsiteX88" fmla="*/ 1763490 w 12192000"/>
              <a:gd name="connsiteY88" fmla="*/ 102084 h 221362"/>
              <a:gd name="connsiteX89" fmla="*/ 1765003 w 12192000"/>
              <a:gd name="connsiteY89" fmla="*/ 101462 h 221362"/>
              <a:gd name="connsiteX90" fmla="*/ 1765278 w 12192000"/>
              <a:gd name="connsiteY90" fmla="*/ 100944 h 221362"/>
              <a:gd name="connsiteX91" fmla="*/ 1765829 w 12192000"/>
              <a:gd name="connsiteY91" fmla="*/ 97371 h 221362"/>
              <a:gd name="connsiteX92" fmla="*/ 1768579 w 12192000"/>
              <a:gd name="connsiteY92" fmla="*/ 90016 h 221362"/>
              <a:gd name="connsiteX93" fmla="*/ 1773530 w 12192000"/>
              <a:gd name="connsiteY93" fmla="*/ 82403 h 221362"/>
              <a:gd name="connsiteX94" fmla="*/ 1779857 w 12192000"/>
              <a:gd name="connsiteY94" fmla="*/ 74789 h 221362"/>
              <a:gd name="connsiteX95" fmla="*/ 1787559 w 12192000"/>
              <a:gd name="connsiteY95" fmla="*/ 67124 h 221362"/>
              <a:gd name="connsiteX96" fmla="*/ 1796360 w 12192000"/>
              <a:gd name="connsiteY96" fmla="*/ 59614 h 221362"/>
              <a:gd name="connsiteX97" fmla="*/ 1810527 w 12192000"/>
              <a:gd name="connsiteY97" fmla="*/ 48685 h 221362"/>
              <a:gd name="connsiteX98" fmla="*/ 1830332 w 12192000"/>
              <a:gd name="connsiteY98" fmla="*/ 35427 h 221362"/>
              <a:gd name="connsiteX99" fmla="*/ 1849037 w 12192000"/>
              <a:gd name="connsiteY99" fmla="*/ 24395 h 221362"/>
              <a:gd name="connsiteX100" fmla="*/ 1869942 w 12192000"/>
              <a:gd name="connsiteY100" fmla="*/ 13000 h 221362"/>
              <a:gd name="connsiteX101" fmla="*/ 1873106 w 12192000"/>
              <a:gd name="connsiteY101" fmla="*/ 11343 h 221362"/>
              <a:gd name="connsiteX102" fmla="*/ 1869667 w 12192000"/>
              <a:gd name="connsiteY102" fmla="*/ 16263 h 221362"/>
              <a:gd name="connsiteX103" fmla="*/ 1864853 w 12192000"/>
              <a:gd name="connsiteY103" fmla="*/ 26052 h 221362"/>
              <a:gd name="connsiteX104" fmla="*/ 1862515 w 12192000"/>
              <a:gd name="connsiteY104" fmla="*/ 35893 h 221362"/>
              <a:gd name="connsiteX105" fmla="*/ 1862240 w 12192000"/>
              <a:gd name="connsiteY105" fmla="*/ 45630 h 221362"/>
              <a:gd name="connsiteX106" fmla="*/ 1863890 w 12192000"/>
              <a:gd name="connsiteY106" fmla="*/ 55315 h 221362"/>
              <a:gd name="connsiteX107" fmla="*/ 1867191 w 12192000"/>
              <a:gd name="connsiteY107" fmla="*/ 64741 h 221362"/>
              <a:gd name="connsiteX108" fmla="*/ 1871730 w 12192000"/>
              <a:gd name="connsiteY108" fmla="*/ 73960 h 221362"/>
              <a:gd name="connsiteX109" fmla="*/ 1877506 w 12192000"/>
              <a:gd name="connsiteY109" fmla="*/ 82765 h 221362"/>
              <a:gd name="connsiteX110" fmla="*/ 1887409 w 12192000"/>
              <a:gd name="connsiteY110" fmla="*/ 95299 h 221362"/>
              <a:gd name="connsiteX111" fmla="*/ 1902125 w 12192000"/>
              <a:gd name="connsiteY111" fmla="*/ 110060 h 221362"/>
              <a:gd name="connsiteX112" fmla="*/ 1916566 w 12192000"/>
              <a:gd name="connsiteY112" fmla="*/ 122076 h 221362"/>
              <a:gd name="connsiteX113" fmla="*/ 1928394 w 12192000"/>
              <a:gd name="connsiteY113" fmla="*/ 130777 h 221362"/>
              <a:gd name="connsiteX114" fmla="*/ 1932382 w 12192000"/>
              <a:gd name="connsiteY114" fmla="*/ 133522 h 221362"/>
              <a:gd name="connsiteX115" fmla="*/ 1933208 w 12192000"/>
              <a:gd name="connsiteY115" fmla="*/ 133833 h 221362"/>
              <a:gd name="connsiteX116" fmla="*/ 1934996 w 12192000"/>
              <a:gd name="connsiteY116" fmla="*/ 134144 h 221362"/>
              <a:gd name="connsiteX117" fmla="*/ 1936783 w 12192000"/>
              <a:gd name="connsiteY117" fmla="*/ 134040 h 221362"/>
              <a:gd name="connsiteX118" fmla="*/ 1938296 w 12192000"/>
              <a:gd name="connsiteY118" fmla="*/ 133625 h 221362"/>
              <a:gd name="connsiteX119" fmla="*/ 1938709 w 12192000"/>
              <a:gd name="connsiteY119" fmla="*/ 133263 h 221362"/>
              <a:gd name="connsiteX120" fmla="*/ 1992210 w 12192000"/>
              <a:gd name="connsiteY120" fmla="*/ 62721 h 221362"/>
              <a:gd name="connsiteX121" fmla="*/ 1992760 w 12192000"/>
              <a:gd name="connsiteY121" fmla="*/ 62255 h 221362"/>
              <a:gd name="connsiteX122" fmla="*/ 1994411 w 12192000"/>
              <a:gd name="connsiteY122" fmla="*/ 61841 h 221362"/>
              <a:gd name="connsiteX123" fmla="*/ 1996612 w 12192000"/>
              <a:gd name="connsiteY123" fmla="*/ 61737 h 221362"/>
              <a:gd name="connsiteX124" fmla="*/ 1998399 w 12192000"/>
              <a:gd name="connsiteY124" fmla="*/ 62203 h 221362"/>
              <a:gd name="connsiteX125" fmla="*/ 1998812 w 12192000"/>
              <a:gd name="connsiteY125" fmla="*/ 62669 h 221362"/>
              <a:gd name="connsiteX126" fmla="*/ 2063178 w 12192000"/>
              <a:gd name="connsiteY126" fmla="*/ 129586 h 221362"/>
              <a:gd name="connsiteX127" fmla="*/ 2063453 w 12192000"/>
              <a:gd name="connsiteY127" fmla="*/ 129948 h 221362"/>
              <a:gd name="connsiteX128" fmla="*/ 2064966 w 12192000"/>
              <a:gd name="connsiteY128" fmla="*/ 130363 h 221362"/>
              <a:gd name="connsiteX129" fmla="*/ 2066754 w 12192000"/>
              <a:gd name="connsiteY129" fmla="*/ 130466 h 221362"/>
              <a:gd name="connsiteX130" fmla="*/ 2068267 w 12192000"/>
              <a:gd name="connsiteY130" fmla="*/ 130259 h 221362"/>
              <a:gd name="connsiteX131" fmla="*/ 2069092 w 12192000"/>
              <a:gd name="connsiteY131" fmla="*/ 129948 h 221362"/>
              <a:gd name="connsiteX132" fmla="*/ 2074593 w 12192000"/>
              <a:gd name="connsiteY132" fmla="*/ 127255 h 221362"/>
              <a:gd name="connsiteX133" fmla="*/ 2084495 w 12192000"/>
              <a:gd name="connsiteY133" fmla="*/ 121247 h 221362"/>
              <a:gd name="connsiteX134" fmla="*/ 2092885 w 12192000"/>
              <a:gd name="connsiteY134" fmla="*/ 114617 h 221362"/>
              <a:gd name="connsiteX135" fmla="*/ 2099899 w 12192000"/>
              <a:gd name="connsiteY135" fmla="*/ 107367 h 221362"/>
              <a:gd name="connsiteX136" fmla="*/ 2105951 w 12192000"/>
              <a:gd name="connsiteY136" fmla="*/ 99857 h 221362"/>
              <a:gd name="connsiteX137" fmla="*/ 2110627 w 12192000"/>
              <a:gd name="connsiteY137" fmla="*/ 91932 h 221362"/>
              <a:gd name="connsiteX138" fmla="*/ 2115854 w 12192000"/>
              <a:gd name="connsiteY138" fmla="*/ 79813 h 221362"/>
              <a:gd name="connsiteX139" fmla="*/ 2119842 w 12192000"/>
              <a:gd name="connsiteY139" fmla="*/ 63446 h 221362"/>
              <a:gd name="connsiteX140" fmla="*/ 2120942 w 12192000"/>
              <a:gd name="connsiteY140" fmla="*/ 47805 h 221362"/>
              <a:gd name="connsiteX141" fmla="*/ 2120392 w 12192000"/>
              <a:gd name="connsiteY141" fmla="*/ 33769 h 221362"/>
              <a:gd name="connsiteX142" fmla="*/ 2118742 w 12192000"/>
              <a:gd name="connsiteY142" fmla="*/ 22116 h 221362"/>
              <a:gd name="connsiteX143" fmla="*/ 2117779 w 12192000"/>
              <a:gd name="connsiteY143" fmla="*/ 17610 h 221362"/>
              <a:gd name="connsiteX144" fmla="*/ 2118054 w 12192000"/>
              <a:gd name="connsiteY144" fmla="*/ 17092 h 221362"/>
              <a:gd name="connsiteX145" fmla="*/ 2119430 w 12192000"/>
              <a:gd name="connsiteY145" fmla="*/ 16419 h 221362"/>
              <a:gd name="connsiteX146" fmla="*/ 2121492 w 12192000"/>
              <a:gd name="connsiteY146" fmla="*/ 16211 h 221362"/>
              <a:gd name="connsiteX147" fmla="*/ 2123693 w 12192000"/>
              <a:gd name="connsiteY147" fmla="*/ 16574 h 221362"/>
              <a:gd name="connsiteX148" fmla="*/ 2124518 w 12192000"/>
              <a:gd name="connsiteY148" fmla="*/ 17040 h 221362"/>
              <a:gd name="connsiteX149" fmla="*/ 2255314 w 12192000"/>
              <a:gd name="connsiteY149" fmla="*/ 133315 h 221362"/>
              <a:gd name="connsiteX150" fmla="*/ 2255864 w 12192000"/>
              <a:gd name="connsiteY150" fmla="*/ 133677 h 221362"/>
              <a:gd name="connsiteX151" fmla="*/ 2257377 w 12192000"/>
              <a:gd name="connsiteY151" fmla="*/ 134040 h 221362"/>
              <a:gd name="connsiteX152" fmla="*/ 2259440 w 12192000"/>
              <a:gd name="connsiteY152" fmla="*/ 134040 h 221362"/>
              <a:gd name="connsiteX153" fmla="*/ 2260953 w 12192000"/>
              <a:gd name="connsiteY153" fmla="*/ 133677 h 221362"/>
              <a:gd name="connsiteX154" fmla="*/ 2261640 w 12192000"/>
              <a:gd name="connsiteY154" fmla="*/ 133315 h 221362"/>
              <a:gd name="connsiteX155" fmla="*/ 2359427 w 12192000"/>
              <a:gd name="connsiteY155" fmla="*/ 45578 h 221362"/>
              <a:gd name="connsiteX156" fmla="*/ 2360115 w 12192000"/>
              <a:gd name="connsiteY156" fmla="*/ 45215 h 221362"/>
              <a:gd name="connsiteX157" fmla="*/ 2361765 w 12192000"/>
              <a:gd name="connsiteY157" fmla="*/ 44749 h 221362"/>
              <a:gd name="connsiteX158" fmla="*/ 2363829 w 12192000"/>
              <a:gd name="connsiteY158" fmla="*/ 44853 h 221362"/>
              <a:gd name="connsiteX159" fmla="*/ 2365342 w 12192000"/>
              <a:gd name="connsiteY159" fmla="*/ 45371 h 221362"/>
              <a:gd name="connsiteX160" fmla="*/ 2365754 w 12192000"/>
              <a:gd name="connsiteY160" fmla="*/ 45733 h 221362"/>
              <a:gd name="connsiteX161" fmla="*/ 2401237 w 12192000"/>
              <a:gd name="connsiteY161" fmla="*/ 101100 h 221362"/>
              <a:gd name="connsiteX162" fmla="*/ 2401650 w 12192000"/>
              <a:gd name="connsiteY162" fmla="*/ 101566 h 221362"/>
              <a:gd name="connsiteX163" fmla="*/ 2403439 w 12192000"/>
              <a:gd name="connsiteY163" fmla="*/ 102084 h 221362"/>
              <a:gd name="connsiteX164" fmla="*/ 2405364 w 12192000"/>
              <a:gd name="connsiteY164" fmla="*/ 102084 h 221362"/>
              <a:gd name="connsiteX165" fmla="*/ 2407151 w 12192000"/>
              <a:gd name="connsiteY165" fmla="*/ 101617 h 221362"/>
              <a:gd name="connsiteX166" fmla="*/ 2407840 w 12192000"/>
              <a:gd name="connsiteY166" fmla="*/ 101203 h 221362"/>
              <a:gd name="connsiteX167" fmla="*/ 2467667 w 12192000"/>
              <a:gd name="connsiteY167" fmla="*/ 25793 h 221362"/>
              <a:gd name="connsiteX168" fmla="*/ 2468217 w 12192000"/>
              <a:gd name="connsiteY168" fmla="*/ 25379 h 221362"/>
              <a:gd name="connsiteX169" fmla="*/ 2469730 w 12192000"/>
              <a:gd name="connsiteY169" fmla="*/ 24913 h 221362"/>
              <a:gd name="connsiteX170" fmla="*/ 2471793 w 12192000"/>
              <a:gd name="connsiteY170" fmla="*/ 24861 h 221362"/>
              <a:gd name="connsiteX171" fmla="*/ 2473581 w 12192000"/>
              <a:gd name="connsiteY171" fmla="*/ 25275 h 221362"/>
              <a:gd name="connsiteX172" fmla="*/ 2474131 w 12192000"/>
              <a:gd name="connsiteY172" fmla="*/ 25689 h 221362"/>
              <a:gd name="connsiteX173" fmla="*/ 2548812 w 12192000"/>
              <a:gd name="connsiteY173" fmla="*/ 88669 h 221362"/>
              <a:gd name="connsiteX174" fmla="*/ 2549362 w 12192000"/>
              <a:gd name="connsiteY174" fmla="*/ 89032 h 221362"/>
              <a:gd name="connsiteX175" fmla="*/ 2551151 w 12192000"/>
              <a:gd name="connsiteY175" fmla="*/ 89395 h 221362"/>
              <a:gd name="connsiteX176" fmla="*/ 2553213 w 12192000"/>
              <a:gd name="connsiteY176" fmla="*/ 89343 h 221362"/>
              <a:gd name="connsiteX177" fmla="*/ 2554726 w 12192000"/>
              <a:gd name="connsiteY177" fmla="*/ 88877 h 221362"/>
              <a:gd name="connsiteX178" fmla="*/ 2555139 w 12192000"/>
              <a:gd name="connsiteY178" fmla="*/ 88462 h 221362"/>
              <a:gd name="connsiteX179" fmla="*/ 2619917 w 12192000"/>
              <a:gd name="connsiteY179" fmla="*/ 933 h 221362"/>
              <a:gd name="connsiteX180" fmla="*/ 2620330 w 12192000"/>
              <a:gd name="connsiteY180" fmla="*/ 466 h 221362"/>
              <a:gd name="connsiteX181" fmla="*/ 2622119 w 12192000"/>
              <a:gd name="connsiteY181" fmla="*/ 0 h 221362"/>
              <a:gd name="connsiteX182" fmla="*/ 2624318 w 12192000"/>
              <a:gd name="connsiteY182" fmla="*/ 0 h 221362"/>
              <a:gd name="connsiteX183" fmla="*/ 2626107 w 12192000"/>
              <a:gd name="connsiteY183" fmla="*/ 466 h 221362"/>
              <a:gd name="connsiteX184" fmla="*/ 2626520 w 12192000"/>
              <a:gd name="connsiteY184" fmla="*/ 933 h 221362"/>
              <a:gd name="connsiteX185" fmla="*/ 2703263 w 12192000"/>
              <a:gd name="connsiteY185" fmla="*/ 116327 h 221362"/>
              <a:gd name="connsiteX186" fmla="*/ 2703677 w 12192000"/>
              <a:gd name="connsiteY186" fmla="*/ 116793 h 221362"/>
              <a:gd name="connsiteX187" fmla="*/ 2705465 w 12192000"/>
              <a:gd name="connsiteY187" fmla="*/ 117311 h 221362"/>
              <a:gd name="connsiteX188" fmla="*/ 2707940 w 12192000"/>
              <a:gd name="connsiteY188" fmla="*/ 117207 h 221362"/>
              <a:gd name="connsiteX189" fmla="*/ 2709453 w 12192000"/>
              <a:gd name="connsiteY189" fmla="*/ 116689 h 221362"/>
              <a:gd name="connsiteX190" fmla="*/ 2710003 w 12192000"/>
              <a:gd name="connsiteY190" fmla="*/ 116223 h 221362"/>
              <a:gd name="connsiteX191" fmla="*/ 2752501 w 12192000"/>
              <a:gd name="connsiteY191" fmla="*/ 35737 h 221362"/>
              <a:gd name="connsiteX192" fmla="*/ 2752776 w 12192000"/>
              <a:gd name="connsiteY192" fmla="*/ 35375 h 221362"/>
              <a:gd name="connsiteX193" fmla="*/ 2754289 w 12192000"/>
              <a:gd name="connsiteY193" fmla="*/ 34857 h 221362"/>
              <a:gd name="connsiteX194" fmla="*/ 2756214 w 12192000"/>
              <a:gd name="connsiteY194" fmla="*/ 34701 h 221362"/>
              <a:gd name="connsiteX195" fmla="*/ 2758002 w 12192000"/>
              <a:gd name="connsiteY195" fmla="*/ 34909 h 221362"/>
              <a:gd name="connsiteX196" fmla="*/ 2758827 w 12192000"/>
              <a:gd name="connsiteY196" fmla="*/ 35271 h 221362"/>
              <a:gd name="connsiteX197" fmla="*/ 2850563 w 12192000"/>
              <a:gd name="connsiteY197" fmla="*/ 84578 h 221362"/>
              <a:gd name="connsiteX198" fmla="*/ 2851938 w 12192000"/>
              <a:gd name="connsiteY198" fmla="*/ 85096 h 221362"/>
              <a:gd name="connsiteX199" fmla="*/ 2855239 w 12192000"/>
              <a:gd name="connsiteY199" fmla="*/ 84992 h 221362"/>
              <a:gd name="connsiteX200" fmla="*/ 2856477 w 12192000"/>
              <a:gd name="connsiteY200" fmla="*/ 84422 h 221362"/>
              <a:gd name="connsiteX201" fmla="*/ 2904339 w 12192000"/>
              <a:gd name="connsiteY201" fmla="*/ 47287 h 221362"/>
              <a:gd name="connsiteX202" fmla="*/ 2905027 w 12192000"/>
              <a:gd name="connsiteY202" fmla="*/ 46925 h 221362"/>
              <a:gd name="connsiteX203" fmla="*/ 2906953 w 12192000"/>
              <a:gd name="connsiteY203" fmla="*/ 46614 h 221362"/>
              <a:gd name="connsiteX204" fmla="*/ 2908878 w 12192000"/>
              <a:gd name="connsiteY204" fmla="*/ 46717 h 221362"/>
              <a:gd name="connsiteX205" fmla="*/ 2910529 w 12192000"/>
              <a:gd name="connsiteY205" fmla="*/ 47132 h 221362"/>
              <a:gd name="connsiteX206" fmla="*/ 2910942 w 12192000"/>
              <a:gd name="connsiteY206" fmla="*/ 47494 h 221362"/>
              <a:gd name="connsiteX207" fmla="*/ 2953852 w 12192000"/>
              <a:gd name="connsiteY207" fmla="*/ 107988 h 221362"/>
              <a:gd name="connsiteX208" fmla="*/ 2954265 w 12192000"/>
              <a:gd name="connsiteY208" fmla="*/ 108351 h 221362"/>
              <a:gd name="connsiteX209" fmla="*/ 2956052 w 12192000"/>
              <a:gd name="connsiteY209" fmla="*/ 108869 h 221362"/>
              <a:gd name="connsiteX210" fmla="*/ 2958115 w 12192000"/>
              <a:gd name="connsiteY210" fmla="*/ 108869 h 221362"/>
              <a:gd name="connsiteX211" fmla="*/ 2959904 w 12192000"/>
              <a:gd name="connsiteY211" fmla="*/ 108402 h 221362"/>
              <a:gd name="connsiteX212" fmla="*/ 2960453 w 12192000"/>
              <a:gd name="connsiteY212" fmla="*/ 108040 h 221362"/>
              <a:gd name="connsiteX213" fmla="*/ 2963204 w 12192000"/>
              <a:gd name="connsiteY213" fmla="*/ 105191 h 221362"/>
              <a:gd name="connsiteX214" fmla="*/ 2970081 w 12192000"/>
              <a:gd name="connsiteY214" fmla="*/ 99908 h 221362"/>
              <a:gd name="connsiteX215" fmla="*/ 2978882 w 12192000"/>
              <a:gd name="connsiteY215" fmla="*/ 94833 h 221362"/>
              <a:gd name="connsiteX216" fmla="*/ 2988786 w 12192000"/>
              <a:gd name="connsiteY216" fmla="*/ 90172 h 221362"/>
              <a:gd name="connsiteX217" fmla="*/ 3000063 w 12192000"/>
              <a:gd name="connsiteY217" fmla="*/ 85769 h 221362"/>
              <a:gd name="connsiteX218" fmla="*/ 3011892 w 12192000"/>
              <a:gd name="connsiteY218" fmla="*/ 81574 h 221362"/>
              <a:gd name="connsiteX219" fmla="*/ 3017699 w 12192000"/>
              <a:gd name="connsiteY219" fmla="*/ 79899 h 221362"/>
              <a:gd name="connsiteX220" fmla="*/ 3017165 w 12192000"/>
              <a:gd name="connsiteY220" fmla="*/ 78052 h 221362"/>
              <a:gd name="connsiteX221" fmla="*/ 3012626 w 12192000"/>
              <a:gd name="connsiteY221" fmla="*/ 65777 h 221362"/>
              <a:gd name="connsiteX222" fmla="*/ 3004924 w 12192000"/>
              <a:gd name="connsiteY222" fmla="*/ 49204 h 221362"/>
              <a:gd name="connsiteX223" fmla="*/ 2994196 w 12192000"/>
              <a:gd name="connsiteY223" fmla="*/ 31335 h 221362"/>
              <a:gd name="connsiteX224" fmla="*/ 2984844 w 12192000"/>
              <a:gd name="connsiteY224" fmla="*/ 18801 h 221362"/>
              <a:gd name="connsiteX225" fmla="*/ 2981681 w 12192000"/>
              <a:gd name="connsiteY225" fmla="*/ 14917 h 221362"/>
              <a:gd name="connsiteX226" fmla="*/ 2981543 w 12192000"/>
              <a:gd name="connsiteY226" fmla="*/ 14502 h 221362"/>
              <a:gd name="connsiteX227" fmla="*/ 2982094 w 12192000"/>
              <a:gd name="connsiteY227" fmla="*/ 13726 h 221362"/>
              <a:gd name="connsiteX228" fmla="*/ 2983744 w 12192000"/>
              <a:gd name="connsiteY228" fmla="*/ 13311 h 221362"/>
              <a:gd name="connsiteX229" fmla="*/ 2985945 w 12192000"/>
              <a:gd name="connsiteY229" fmla="*/ 13207 h 221362"/>
              <a:gd name="connsiteX230" fmla="*/ 2986907 w 12192000"/>
              <a:gd name="connsiteY230" fmla="*/ 13466 h 221362"/>
              <a:gd name="connsiteX231" fmla="*/ 3001348 w 12192000"/>
              <a:gd name="connsiteY231" fmla="*/ 17247 h 221362"/>
              <a:gd name="connsiteX232" fmla="*/ 3028030 w 12192000"/>
              <a:gd name="connsiteY232" fmla="*/ 25068 h 221362"/>
              <a:gd name="connsiteX233" fmla="*/ 3052099 w 12192000"/>
              <a:gd name="connsiteY233" fmla="*/ 33148 h 221362"/>
              <a:gd name="connsiteX234" fmla="*/ 3073279 w 12192000"/>
              <a:gd name="connsiteY234" fmla="*/ 41383 h 221362"/>
              <a:gd name="connsiteX235" fmla="*/ 3092121 w 12192000"/>
              <a:gd name="connsiteY235" fmla="*/ 49773 h 221362"/>
              <a:gd name="connsiteX236" fmla="*/ 3108762 w 12192000"/>
              <a:gd name="connsiteY236" fmla="*/ 58112 h 221362"/>
              <a:gd name="connsiteX237" fmla="*/ 3111496 w 12192000"/>
              <a:gd name="connsiteY237" fmla="*/ 59721 h 221362"/>
              <a:gd name="connsiteX238" fmla="*/ 3119855 w 12192000"/>
              <a:gd name="connsiteY238" fmla="*/ 58319 h 221362"/>
              <a:gd name="connsiteX239" fmla="*/ 3136085 w 12192000"/>
              <a:gd name="connsiteY239" fmla="*/ 56092 h 221362"/>
              <a:gd name="connsiteX240" fmla="*/ 3137323 w 12192000"/>
              <a:gd name="connsiteY240" fmla="*/ 55988 h 221362"/>
              <a:gd name="connsiteX241" fmla="*/ 3139523 w 12192000"/>
              <a:gd name="connsiteY241" fmla="*/ 56299 h 221362"/>
              <a:gd name="connsiteX242" fmla="*/ 3140624 w 12192000"/>
              <a:gd name="connsiteY242" fmla="*/ 56921 h 221362"/>
              <a:gd name="connsiteX243" fmla="*/ 3140624 w 12192000"/>
              <a:gd name="connsiteY243" fmla="*/ 57749 h 221362"/>
              <a:gd name="connsiteX244" fmla="*/ 3139936 w 12192000"/>
              <a:gd name="connsiteY244" fmla="*/ 58112 h 221362"/>
              <a:gd name="connsiteX245" fmla="*/ 3132784 w 12192000"/>
              <a:gd name="connsiteY245" fmla="*/ 61582 h 221362"/>
              <a:gd name="connsiteX246" fmla="*/ 3123883 w 12192000"/>
              <a:gd name="connsiteY246" fmla="*/ 67074 h 221362"/>
              <a:gd name="connsiteX247" fmla="*/ 3135445 w 12192000"/>
              <a:gd name="connsiteY247" fmla="*/ 74634 h 221362"/>
              <a:gd name="connsiteX248" fmla="*/ 3145897 w 12192000"/>
              <a:gd name="connsiteY248" fmla="*/ 82713 h 221362"/>
              <a:gd name="connsiteX249" fmla="*/ 3154700 w 12192000"/>
              <a:gd name="connsiteY249" fmla="*/ 90430 h 221362"/>
              <a:gd name="connsiteX250" fmla="*/ 3165152 w 12192000"/>
              <a:gd name="connsiteY250" fmla="*/ 101410 h 221362"/>
              <a:gd name="connsiteX251" fmla="*/ 3174504 w 12192000"/>
              <a:gd name="connsiteY251" fmla="*/ 114307 h 221362"/>
              <a:gd name="connsiteX252" fmla="*/ 3179456 w 12192000"/>
              <a:gd name="connsiteY252" fmla="*/ 124821 h 221362"/>
              <a:gd name="connsiteX253" fmla="*/ 3180556 w 12192000"/>
              <a:gd name="connsiteY253" fmla="*/ 128757 h 221362"/>
              <a:gd name="connsiteX254" fmla="*/ 3180969 w 12192000"/>
              <a:gd name="connsiteY254" fmla="*/ 129275 h 221362"/>
              <a:gd name="connsiteX255" fmla="*/ 3182756 w 12192000"/>
              <a:gd name="connsiteY255" fmla="*/ 129793 h 221362"/>
              <a:gd name="connsiteX256" fmla="*/ 3184957 w 12192000"/>
              <a:gd name="connsiteY256" fmla="*/ 129896 h 221362"/>
              <a:gd name="connsiteX257" fmla="*/ 3187020 w 12192000"/>
              <a:gd name="connsiteY257" fmla="*/ 129430 h 221362"/>
              <a:gd name="connsiteX258" fmla="*/ 3187295 w 12192000"/>
              <a:gd name="connsiteY258" fmla="*/ 129016 h 221362"/>
              <a:gd name="connsiteX259" fmla="*/ 3239971 w 12192000"/>
              <a:gd name="connsiteY259" fmla="*/ 58371 h 221362"/>
              <a:gd name="connsiteX260" fmla="*/ 3240383 w 12192000"/>
              <a:gd name="connsiteY260" fmla="*/ 57956 h 221362"/>
              <a:gd name="connsiteX261" fmla="*/ 3242171 w 12192000"/>
              <a:gd name="connsiteY261" fmla="*/ 57490 h 221362"/>
              <a:gd name="connsiteX262" fmla="*/ 3244235 w 12192000"/>
              <a:gd name="connsiteY262" fmla="*/ 57438 h 221362"/>
              <a:gd name="connsiteX263" fmla="*/ 3246022 w 12192000"/>
              <a:gd name="connsiteY263" fmla="*/ 57853 h 221362"/>
              <a:gd name="connsiteX264" fmla="*/ 3246573 w 12192000"/>
              <a:gd name="connsiteY264" fmla="*/ 58267 h 221362"/>
              <a:gd name="connsiteX265" fmla="*/ 3289759 w 12192000"/>
              <a:gd name="connsiteY265" fmla="*/ 101410 h 221362"/>
              <a:gd name="connsiteX266" fmla="*/ 3290309 w 12192000"/>
              <a:gd name="connsiteY266" fmla="*/ 101877 h 221362"/>
              <a:gd name="connsiteX267" fmla="*/ 3292371 w 12192000"/>
              <a:gd name="connsiteY267" fmla="*/ 102239 h 221362"/>
              <a:gd name="connsiteX268" fmla="*/ 3294572 w 12192000"/>
              <a:gd name="connsiteY268" fmla="*/ 102084 h 221362"/>
              <a:gd name="connsiteX269" fmla="*/ 3296085 w 12192000"/>
              <a:gd name="connsiteY269" fmla="*/ 101462 h 221362"/>
              <a:gd name="connsiteX270" fmla="*/ 3296360 w 12192000"/>
              <a:gd name="connsiteY270" fmla="*/ 100944 h 221362"/>
              <a:gd name="connsiteX271" fmla="*/ 3296910 w 12192000"/>
              <a:gd name="connsiteY271" fmla="*/ 97371 h 221362"/>
              <a:gd name="connsiteX272" fmla="*/ 3299661 w 12192000"/>
              <a:gd name="connsiteY272" fmla="*/ 90016 h 221362"/>
              <a:gd name="connsiteX273" fmla="*/ 3304612 w 12192000"/>
              <a:gd name="connsiteY273" fmla="*/ 82403 h 221362"/>
              <a:gd name="connsiteX274" fmla="*/ 3310939 w 12192000"/>
              <a:gd name="connsiteY274" fmla="*/ 74789 h 221362"/>
              <a:gd name="connsiteX275" fmla="*/ 3318640 w 12192000"/>
              <a:gd name="connsiteY275" fmla="*/ 67124 h 221362"/>
              <a:gd name="connsiteX276" fmla="*/ 3327443 w 12192000"/>
              <a:gd name="connsiteY276" fmla="*/ 59614 h 221362"/>
              <a:gd name="connsiteX277" fmla="*/ 3341609 w 12192000"/>
              <a:gd name="connsiteY277" fmla="*/ 48685 h 221362"/>
              <a:gd name="connsiteX278" fmla="*/ 3361414 w 12192000"/>
              <a:gd name="connsiteY278" fmla="*/ 35427 h 221362"/>
              <a:gd name="connsiteX279" fmla="*/ 3380118 w 12192000"/>
              <a:gd name="connsiteY279" fmla="*/ 24395 h 221362"/>
              <a:gd name="connsiteX280" fmla="*/ 3401024 w 12192000"/>
              <a:gd name="connsiteY280" fmla="*/ 13000 h 221362"/>
              <a:gd name="connsiteX281" fmla="*/ 3404187 w 12192000"/>
              <a:gd name="connsiteY281" fmla="*/ 11343 h 221362"/>
              <a:gd name="connsiteX282" fmla="*/ 3400748 w 12192000"/>
              <a:gd name="connsiteY282" fmla="*/ 16263 h 221362"/>
              <a:gd name="connsiteX283" fmla="*/ 3395935 w 12192000"/>
              <a:gd name="connsiteY283" fmla="*/ 26052 h 221362"/>
              <a:gd name="connsiteX284" fmla="*/ 3393597 w 12192000"/>
              <a:gd name="connsiteY284" fmla="*/ 35893 h 221362"/>
              <a:gd name="connsiteX285" fmla="*/ 3393322 w 12192000"/>
              <a:gd name="connsiteY285" fmla="*/ 45630 h 221362"/>
              <a:gd name="connsiteX286" fmla="*/ 3394972 w 12192000"/>
              <a:gd name="connsiteY286" fmla="*/ 55315 h 221362"/>
              <a:gd name="connsiteX287" fmla="*/ 3398273 w 12192000"/>
              <a:gd name="connsiteY287" fmla="*/ 64741 h 221362"/>
              <a:gd name="connsiteX288" fmla="*/ 3402812 w 12192000"/>
              <a:gd name="connsiteY288" fmla="*/ 73960 h 221362"/>
              <a:gd name="connsiteX289" fmla="*/ 3408588 w 12192000"/>
              <a:gd name="connsiteY289" fmla="*/ 82765 h 221362"/>
              <a:gd name="connsiteX290" fmla="*/ 3418490 w 12192000"/>
              <a:gd name="connsiteY290" fmla="*/ 95299 h 221362"/>
              <a:gd name="connsiteX291" fmla="*/ 3433207 w 12192000"/>
              <a:gd name="connsiteY291" fmla="*/ 110060 h 221362"/>
              <a:gd name="connsiteX292" fmla="*/ 3447648 w 12192000"/>
              <a:gd name="connsiteY292" fmla="*/ 122076 h 221362"/>
              <a:gd name="connsiteX293" fmla="*/ 3459476 w 12192000"/>
              <a:gd name="connsiteY293" fmla="*/ 130777 h 221362"/>
              <a:gd name="connsiteX294" fmla="*/ 3463465 w 12192000"/>
              <a:gd name="connsiteY294" fmla="*/ 133522 h 221362"/>
              <a:gd name="connsiteX295" fmla="*/ 3464290 w 12192000"/>
              <a:gd name="connsiteY295" fmla="*/ 133833 h 221362"/>
              <a:gd name="connsiteX296" fmla="*/ 3466078 w 12192000"/>
              <a:gd name="connsiteY296" fmla="*/ 134144 h 221362"/>
              <a:gd name="connsiteX297" fmla="*/ 3467866 w 12192000"/>
              <a:gd name="connsiteY297" fmla="*/ 134040 h 221362"/>
              <a:gd name="connsiteX298" fmla="*/ 3469379 w 12192000"/>
              <a:gd name="connsiteY298" fmla="*/ 133625 h 221362"/>
              <a:gd name="connsiteX299" fmla="*/ 3469791 w 12192000"/>
              <a:gd name="connsiteY299" fmla="*/ 133263 h 221362"/>
              <a:gd name="connsiteX300" fmla="*/ 3523293 w 12192000"/>
              <a:gd name="connsiteY300" fmla="*/ 62721 h 221362"/>
              <a:gd name="connsiteX301" fmla="*/ 3523843 w 12192000"/>
              <a:gd name="connsiteY301" fmla="*/ 62255 h 221362"/>
              <a:gd name="connsiteX302" fmla="*/ 3525492 w 12192000"/>
              <a:gd name="connsiteY302" fmla="*/ 61841 h 221362"/>
              <a:gd name="connsiteX303" fmla="*/ 3527693 w 12192000"/>
              <a:gd name="connsiteY303" fmla="*/ 61737 h 221362"/>
              <a:gd name="connsiteX304" fmla="*/ 3529481 w 12192000"/>
              <a:gd name="connsiteY304" fmla="*/ 62203 h 221362"/>
              <a:gd name="connsiteX305" fmla="*/ 3529894 w 12192000"/>
              <a:gd name="connsiteY305" fmla="*/ 62669 h 221362"/>
              <a:gd name="connsiteX306" fmla="*/ 3594261 w 12192000"/>
              <a:gd name="connsiteY306" fmla="*/ 129586 h 221362"/>
              <a:gd name="connsiteX307" fmla="*/ 3594535 w 12192000"/>
              <a:gd name="connsiteY307" fmla="*/ 129948 h 221362"/>
              <a:gd name="connsiteX308" fmla="*/ 3596048 w 12192000"/>
              <a:gd name="connsiteY308" fmla="*/ 130363 h 221362"/>
              <a:gd name="connsiteX309" fmla="*/ 3597836 w 12192000"/>
              <a:gd name="connsiteY309" fmla="*/ 130466 h 221362"/>
              <a:gd name="connsiteX310" fmla="*/ 3599349 w 12192000"/>
              <a:gd name="connsiteY310" fmla="*/ 130259 h 221362"/>
              <a:gd name="connsiteX311" fmla="*/ 3600174 w 12192000"/>
              <a:gd name="connsiteY311" fmla="*/ 129948 h 221362"/>
              <a:gd name="connsiteX312" fmla="*/ 3605674 w 12192000"/>
              <a:gd name="connsiteY312" fmla="*/ 127255 h 221362"/>
              <a:gd name="connsiteX313" fmla="*/ 3615577 w 12192000"/>
              <a:gd name="connsiteY313" fmla="*/ 121247 h 221362"/>
              <a:gd name="connsiteX314" fmla="*/ 3623967 w 12192000"/>
              <a:gd name="connsiteY314" fmla="*/ 114617 h 221362"/>
              <a:gd name="connsiteX315" fmla="*/ 3630982 w 12192000"/>
              <a:gd name="connsiteY315" fmla="*/ 107367 h 221362"/>
              <a:gd name="connsiteX316" fmla="*/ 3637033 w 12192000"/>
              <a:gd name="connsiteY316" fmla="*/ 99857 h 221362"/>
              <a:gd name="connsiteX317" fmla="*/ 3641709 w 12192000"/>
              <a:gd name="connsiteY317" fmla="*/ 91932 h 221362"/>
              <a:gd name="connsiteX318" fmla="*/ 3646935 w 12192000"/>
              <a:gd name="connsiteY318" fmla="*/ 79813 h 221362"/>
              <a:gd name="connsiteX319" fmla="*/ 3650924 w 12192000"/>
              <a:gd name="connsiteY319" fmla="*/ 63446 h 221362"/>
              <a:gd name="connsiteX320" fmla="*/ 3652023 w 12192000"/>
              <a:gd name="connsiteY320" fmla="*/ 47805 h 221362"/>
              <a:gd name="connsiteX321" fmla="*/ 3651474 w 12192000"/>
              <a:gd name="connsiteY321" fmla="*/ 33769 h 221362"/>
              <a:gd name="connsiteX322" fmla="*/ 3649824 w 12192000"/>
              <a:gd name="connsiteY322" fmla="*/ 22116 h 221362"/>
              <a:gd name="connsiteX323" fmla="*/ 3648861 w 12192000"/>
              <a:gd name="connsiteY323" fmla="*/ 17610 h 221362"/>
              <a:gd name="connsiteX324" fmla="*/ 3649136 w 12192000"/>
              <a:gd name="connsiteY324" fmla="*/ 17092 h 221362"/>
              <a:gd name="connsiteX325" fmla="*/ 3650511 w 12192000"/>
              <a:gd name="connsiteY325" fmla="*/ 16419 h 221362"/>
              <a:gd name="connsiteX326" fmla="*/ 3652574 w 12192000"/>
              <a:gd name="connsiteY326" fmla="*/ 16211 h 221362"/>
              <a:gd name="connsiteX327" fmla="*/ 3654775 w 12192000"/>
              <a:gd name="connsiteY327" fmla="*/ 16574 h 221362"/>
              <a:gd name="connsiteX328" fmla="*/ 3655600 w 12192000"/>
              <a:gd name="connsiteY328" fmla="*/ 17040 h 221362"/>
              <a:gd name="connsiteX329" fmla="*/ 3786395 w 12192000"/>
              <a:gd name="connsiteY329" fmla="*/ 133315 h 221362"/>
              <a:gd name="connsiteX330" fmla="*/ 3786945 w 12192000"/>
              <a:gd name="connsiteY330" fmla="*/ 133677 h 221362"/>
              <a:gd name="connsiteX331" fmla="*/ 3788459 w 12192000"/>
              <a:gd name="connsiteY331" fmla="*/ 134040 h 221362"/>
              <a:gd name="connsiteX332" fmla="*/ 3790521 w 12192000"/>
              <a:gd name="connsiteY332" fmla="*/ 134040 h 221362"/>
              <a:gd name="connsiteX333" fmla="*/ 3792035 w 12192000"/>
              <a:gd name="connsiteY333" fmla="*/ 133677 h 221362"/>
              <a:gd name="connsiteX334" fmla="*/ 3792722 w 12192000"/>
              <a:gd name="connsiteY334" fmla="*/ 133315 h 221362"/>
              <a:gd name="connsiteX335" fmla="*/ 3890510 w 12192000"/>
              <a:gd name="connsiteY335" fmla="*/ 45578 h 221362"/>
              <a:gd name="connsiteX336" fmla="*/ 3891197 w 12192000"/>
              <a:gd name="connsiteY336" fmla="*/ 45215 h 221362"/>
              <a:gd name="connsiteX337" fmla="*/ 3892847 w 12192000"/>
              <a:gd name="connsiteY337" fmla="*/ 44749 h 221362"/>
              <a:gd name="connsiteX338" fmla="*/ 3894910 w 12192000"/>
              <a:gd name="connsiteY338" fmla="*/ 44853 h 221362"/>
              <a:gd name="connsiteX339" fmla="*/ 3896424 w 12192000"/>
              <a:gd name="connsiteY339" fmla="*/ 45371 h 221362"/>
              <a:gd name="connsiteX340" fmla="*/ 3896836 w 12192000"/>
              <a:gd name="connsiteY340" fmla="*/ 45733 h 221362"/>
              <a:gd name="connsiteX341" fmla="*/ 3932320 w 12192000"/>
              <a:gd name="connsiteY341" fmla="*/ 101100 h 221362"/>
              <a:gd name="connsiteX342" fmla="*/ 3932732 w 12192000"/>
              <a:gd name="connsiteY342" fmla="*/ 101566 h 221362"/>
              <a:gd name="connsiteX343" fmla="*/ 3934520 w 12192000"/>
              <a:gd name="connsiteY343" fmla="*/ 102084 h 221362"/>
              <a:gd name="connsiteX344" fmla="*/ 3936446 w 12192000"/>
              <a:gd name="connsiteY344" fmla="*/ 102084 h 221362"/>
              <a:gd name="connsiteX345" fmla="*/ 3938234 w 12192000"/>
              <a:gd name="connsiteY345" fmla="*/ 101617 h 221362"/>
              <a:gd name="connsiteX346" fmla="*/ 3938921 w 12192000"/>
              <a:gd name="connsiteY346" fmla="*/ 101203 h 221362"/>
              <a:gd name="connsiteX347" fmla="*/ 3998749 w 12192000"/>
              <a:gd name="connsiteY347" fmla="*/ 25793 h 221362"/>
              <a:gd name="connsiteX348" fmla="*/ 3999299 w 12192000"/>
              <a:gd name="connsiteY348" fmla="*/ 25379 h 221362"/>
              <a:gd name="connsiteX349" fmla="*/ 4000812 w 12192000"/>
              <a:gd name="connsiteY349" fmla="*/ 24913 h 221362"/>
              <a:gd name="connsiteX350" fmla="*/ 4002875 w 12192000"/>
              <a:gd name="connsiteY350" fmla="*/ 24861 h 221362"/>
              <a:gd name="connsiteX351" fmla="*/ 4004663 w 12192000"/>
              <a:gd name="connsiteY351" fmla="*/ 25275 h 221362"/>
              <a:gd name="connsiteX352" fmla="*/ 4005213 w 12192000"/>
              <a:gd name="connsiteY352" fmla="*/ 25689 h 221362"/>
              <a:gd name="connsiteX353" fmla="*/ 4079894 w 12192000"/>
              <a:gd name="connsiteY353" fmla="*/ 88669 h 221362"/>
              <a:gd name="connsiteX354" fmla="*/ 4080444 w 12192000"/>
              <a:gd name="connsiteY354" fmla="*/ 89032 h 221362"/>
              <a:gd name="connsiteX355" fmla="*/ 4082232 w 12192000"/>
              <a:gd name="connsiteY355" fmla="*/ 89395 h 221362"/>
              <a:gd name="connsiteX356" fmla="*/ 4084296 w 12192000"/>
              <a:gd name="connsiteY356" fmla="*/ 89343 h 221362"/>
              <a:gd name="connsiteX357" fmla="*/ 4085808 w 12192000"/>
              <a:gd name="connsiteY357" fmla="*/ 88877 h 221362"/>
              <a:gd name="connsiteX358" fmla="*/ 4086220 w 12192000"/>
              <a:gd name="connsiteY358" fmla="*/ 88462 h 221362"/>
              <a:gd name="connsiteX359" fmla="*/ 4151000 w 12192000"/>
              <a:gd name="connsiteY359" fmla="*/ 933 h 221362"/>
              <a:gd name="connsiteX360" fmla="*/ 4151412 w 12192000"/>
              <a:gd name="connsiteY360" fmla="*/ 466 h 221362"/>
              <a:gd name="connsiteX361" fmla="*/ 4153200 w 12192000"/>
              <a:gd name="connsiteY361" fmla="*/ 0 h 221362"/>
              <a:gd name="connsiteX362" fmla="*/ 4155401 w 12192000"/>
              <a:gd name="connsiteY362" fmla="*/ 0 h 221362"/>
              <a:gd name="connsiteX363" fmla="*/ 4157188 w 12192000"/>
              <a:gd name="connsiteY363" fmla="*/ 466 h 221362"/>
              <a:gd name="connsiteX364" fmla="*/ 4157601 w 12192000"/>
              <a:gd name="connsiteY364" fmla="*/ 933 h 221362"/>
              <a:gd name="connsiteX365" fmla="*/ 4234346 w 12192000"/>
              <a:gd name="connsiteY365" fmla="*/ 116327 h 221362"/>
              <a:gd name="connsiteX366" fmla="*/ 4234758 w 12192000"/>
              <a:gd name="connsiteY366" fmla="*/ 116793 h 221362"/>
              <a:gd name="connsiteX367" fmla="*/ 4236546 w 12192000"/>
              <a:gd name="connsiteY367" fmla="*/ 117311 h 221362"/>
              <a:gd name="connsiteX368" fmla="*/ 4239022 w 12192000"/>
              <a:gd name="connsiteY368" fmla="*/ 117207 h 221362"/>
              <a:gd name="connsiteX369" fmla="*/ 4240535 w 12192000"/>
              <a:gd name="connsiteY369" fmla="*/ 116689 h 221362"/>
              <a:gd name="connsiteX370" fmla="*/ 4241086 w 12192000"/>
              <a:gd name="connsiteY370" fmla="*/ 116223 h 221362"/>
              <a:gd name="connsiteX371" fmla="*/ 4283582 w 12192000"/>
              <a:gd name="connsiteY371" fmla="*/ 35737 h 221362"/>
              <a:gd name="connsiteX372" fmla="*/ 4283859 w 12192000"/>
              <a:gd name="connsiteY372" fmla="*/ 35375 h 221362"/>
              <a:gd name="connsiteX373" fmla="*/ 4285371 w 12192000"/>
              <a:gd name="connsiteY373" fmla="*/ 34857 h 221362"/>
              <a:gd name="connsiteX374" fmla="*/ 4287297 w 12192000"/>
              <a:gd name="connsiteY374" fmla="*/ 34701 h 221362"/>
              <a:gd name="connsiteX375" fmla="*/ 4289086 w 12192000"/>
              <a:gd name="connsiteY375" fmla="*/ 34909 h 221362"/>
              <a:gd name="connsiteX376" fmla="*/ 4289910 w 12192000"/>
              <a:gd name="connsiteY376" fmla="*/ 35271 h 221362"/>
              <a:gd name="connsiteX377" fmla="*/ 4381645 w 12192000"/>
              <a:gd name="connsiteY377" fmla="*/ 84578 h 221362"/>
              <a:gd name="connsiteX378" fmla="*/ 4383022 w 12192000"/>
              <a:gd name="connsiteY378" fmla="*/ 85096 h 221362"/>
              <a:gd name="connsiteX379" fmla="*/ 4386321 w 12192000"/>
              <a:gd name="connsiteY379" fmla="*/ 84992 h 221362"/>
              <a:gd name="connsiteX380" fmla="*/ 4387559 w 12192000"/>
              <a:gd name="connsiteY380" fmla="*/ 84422 h 221362"/>
              <a:gd name="connsiteX381" fmla="*/ 4435422 w 12192000"/>
              <a:gd name="connsiteY381" fmla="*/ 47287 h 221362"/>
              <a:gd name="connsiteX382" fmla="*/ 4436109 w 12192000"/>
              <a:gd name="connsiteY382" fmla="*/ 46925 h 221362"/>
              <a:gd name="connsiteX383" fmla="*/ 4438035 w 12192000"/>
              <a:gd name="connsiteY383" fmla="*/ 46614 h 221362"/>
              <a:gd name="connsiteX384" fmla="*/ 4439960 w 12192000"/>
              <a:gd name="connsiteY384" fmla="*/ 46717 h 221362"/>
              <a:gd name="connsiteX385" fmla="*/ 4441610 w 12192000"/>
              <a:gd name="connsiteY385" fmla="*/ 47132 h 221362"/>
              <a:gd name="connsiteX386" fmla="*/ 4442023 w 12192000"/>
              <a:gd name="connsiteY386" fmla="*/ 47494 h 221362"/>
              <a:gd name="connsiteX387" fmla="*/ 4484934 w 12192000"/>
              <a:gd name="connsiteY387" fmla="*/ 107988 h 221362"/>
              <a:gd name="connsiteX388" fmla="*/ 4485347 w 12192000"/>
              <a:gd name="connsiteY388" fmla="*/ 108351 h 221362"/>
              <a:gd name="connsiteX389" fmla="*/ 4487135 w 12192000"/>
              <a:gd name="connsiteY389" fmla="*/ 108869 h 221362"/>
              <a:gd name="connsiteX390" fmla="*/ 4489198 w 12192000"/>
              <a:gd name="connsiteY390" fmla="*/ 108869 h 221362"/>
              <a:gd name="connsiteX391" fmla="*/ 4490985 w 12192000"/>
              <a:gd name="connsiteY391" fmla="*/ 108402 h 221362"/>
              <a:gd name="connsiteX392" fmla="*/ 4491535 w 12192000"/>
              <a:gd name="connsiteY392" fmla="*/ 108040 h 221362"/>
              <a:gd name="connsiteX393" fmla="*/ 4494287 w 12192000"/>
              <a:gd name="connsiteY393" fmla="*/ 105191 h 221362"/>
              <a:gd name="connsiteX394" fmla="*/ 4501162 w 12192000"/>
              <a:gd name="connsiteY394" fmla="*/ 99908 h 221362"/>
              <a:gd name="connsiteX395" fmla="*/ 4509965 w 12192000"/>
              <a:gd name="connsiteY395" fmla="*/ 94833 h 221362"/>
              <a:gd name="connsiteX396" fmla="*/ 4519868 w 12192000"/>
              <a:gd name="connsiteY396" fmla="*/ 90172 h 221362"/>
              <a:gd name="connsiteX397" fmla="*/ 4531146 w 12192000"/>
              <a:gd name="connsiteY397" fmla="*/ 85769 h 221362"/>
              <a:gd name="connsiteX398" fmla="*/ 4542974 w 12192000"/>
              <a:gd name="connsiteY398" fmla="*/ 81574 h 221362"/>
              <a:gd name="connsiteX399" fmla="*/ 4551866 w 12192000"/>
              <a:gd name="connsiteY399" fmla="*/ 79009 h 221362"/>
              <a:gd name="connsiteX400" fmla="*/ 4551590 w 12192000"/>
              <a:gd name="connsiteY400" fmla="*/ 78052 h 221362"/>
              <a:gd name="connsiteX401" fmla="*/ 4547051 w 12192000"/>
              <a:gd name="connsiteY401" fmla="*/ 65777 h 221362"/>
              <a:gd name="connsiteX402" fmla="*/ 4539349 w 12192000"/>
              <a:gd name="connsiteY402" fmla="*/ 49204 h 221362"/>
              <a:gd name="connsiteX403" fmla="*/ 4528622 w 12192000"/>
              <a:gd name="connsiteY403" fmla="*/ 31335 h 221362"/>
              <a:gd name="connsiteX404" fmla="*/ 4519269 w 12192000"/>
              <a:gd name="connsiteY404" fmla="*/ 18801 h 221362"/>
              <a:gd name="connsiteX405" fmla="*/ 4516106 w 12192000"/>
              <a:gd name="connsiteY405" fmla="*/ 14917 h 221362"/>
              <a:gd name="connsiteX406" fmla="*/ 4515968 w 12192000"/>
              <a:gd name="connsiteY406" fmla="*/ 14502 h 221362"/>
              <a:gd name="connsiteX407" fmla="*/ 4516518 w 12192000"/>
              <a:gd name="connsiteY407" fmla="*/ 13726 h 221362"/>
              <a:gd name="connsiteX408" fmla="*/ 4518169 w 12192000"/>
              <a:gd name="connsiteY408" fmla="*/ 13311 h 221362"/>
              <a:gd name="connsiteX409" fmla="*/ 4520370 w 12192000"/>
              <a:gd name="connsiteY409" fmla="*/ 13207 h 221362"/>
              <a:gd name="connsiteX410" fmla="*/ 4521332 w 12192000"/>
              <a:gd name="connsiteY410" fmla="*/ 13466 h 221362"/>
              <a:gd name="connsiteX411" fmla="*/ 4535773 w 12192000"/>
              <a:gd name="connsiteY411" fmla="*/ 17247 h 221362"/>
              <a:gd name="connsiteX412" fmla="*/ 4562456 w 12192000"/>
              <a:gd name="connsiteY412" fmla="*/ 25068 h 221362"/>
              <a:gd name="connsiteX413" fmla="*/ 4586524 w 12192000"/>
              <a:gd name="connsiteY413" fmla="*/ 33148 h 221362"/>
              <a:gd name="connsiteX414" fmla="*/ 4607704 w 12192000"/>
              <a:gd name="connsiteY414" fmla="*/ 41383 h 221362"/>
              <a:gd name="connsiteX415" fmla="*/ 4626547 w 12192000"/>
              <a:gd name="connsiteY415" fmla="*/ 49773 h 221362"/>
              <a:gd name="connsiteX416" fmla="*/ 4643187 w 12192000"/>
              <a:gd name="connsiteY416" fmla="*/ 58112 h 221362"/>
              <a:gd name="connsiteX417" fmla="*/ 4645180 w 12192000"/>
              <a:gd name="connsiteY417" fmla="*/ 59284 h 221362"/>
              <a:gd name="connsiteX418" fmla="*/ 4650937 w 12192000"/>
              <a:gd name="connsiteY418" fmla="*/ 58319 h 221362"/>
              <a:gd name="connsiteX419" fmla="*/ 4667168 w 12192000"/>
              <a:gd name="connsiteY419" fmla="*/ 56092 h 221362"/>
              <a:gd name="connsiteX420" fmla="*/ 4668405 w 12192000"/>
              <a:gd name="connsiteY420" fmla="*/ 55988 h 221362"/>
              <a:gd name="connsiteX421" fmla="*/ 4670605 w 12192000"/>
              <a:gd name="connsiteY421" fmla="*/ 56299 h 221362"/>
              <a:gd name="connsiteX422" fmla="*/ 4671705 w 12192000"/>
              <a:gd name="connsiteY422" fmla="*/ 56921 h 221362"/>
              <a:gd name="connsiteX423" fmla="*/ 4671705 w 12192000"/>
              <a:gd name="connsiteY423" fmla="*/ 57749 h 221362"/>
              <a:gd name="connsiteX424" fmla="*/ 4671019 w 12192000"/>
              <a:gd name="connsiteY424" fmla="*/ 58112 h 221362"/>
              <a:gd name="connsiteX425" fmla="*/ 4663866 w 12192000"/>
              <a:gd name="connsiteY425" fmla="*/ 61582 h 221362"/>
              <a:gd name="connsiteX426" fmla="*/ 4656648 w 12192000"/>
              <a:gd name="connsiteY426" fmla="*/ 66035 h 221362"/>
              <a:gd name="connsiteX427" fmla="*/ 4657354 w 12192000"/>
              <a:gd name="connsiteY427" fmla="*/ 66450 h 221362"/>
              <a:gd name="connsiteX428" fmla="*/ 4669871 w 12192000"/>
              <a:gd name="connsiteY428" fmla="*/ 74634 h 221362"/>
              <a:gd name="connsiteX429" fmla="*/ 4680323 w 12192000"/>
              <a:gd name="connsiteY429" fmla="*/ 82713 h 221362"/>
              <a:gd name="connsiteX430" fmla="*/ 4689124 w 12192000"/>
              <a:gd name="connsiteY430" fmla="*/ 90430 h 221362"/>
              <a:gd name="connsiteX431" fmla="*/ 4699577 w 12192000"/>
              <a:gd name="connsiteY431" fmla="*/ 101410 h 221362"/>
              <a:gd name="connsiteX432" fmla="*/ 4708929 w 12192000"/>
              <a:gd name="connsiteY432" fmla="*/ 114307 h 221362"/>
              <a:gd name="connsiteX433" fmla="*/ 4713882 w 12192000"/>
              <a:gd name="connsiteY433" fmla="*/ 124821 h 221362"/>
              <a:gd name="connsiteX434" fmla="*/ 4714980 w 12192000"/>
              <a:gd name="connsiteY434" fmla="*/ 128757 h 221362"/>
              <a:gd name="connsiteX435" fmla="*/ 4715392 w 12192000"/>
              <a:gd name="connsiteY435" fmla="*/ 129275 h 221362"/>
              <a:gd name="connsiteX436" fmla="*/ 4717181 w 12192000"/>
              <a:gd name="connsiteY436" fmla="*/ 129793 h 221362"/>
              <a:gd name="connsiteX437" fmla="*/ 4719382 w 12192000"/>
              <a:gd name="connsiteY437" fmla="*/ 129896 h 221362"/>
              <a:gd name="connsiteX438" fmla="*/ 4721445 w 12192000"/>
              <a:gd name="connsiteY438" fmla="*/ 129430 h 221362"/>
              <a:gd name="connsiteX439" fmla="*/ 4721720 w 12192000"/>
              <a:gd name="connsiteY439" fmla="*/ 129016 h 221362"/>
              <a:gd name="connsiteX440" fmla="*/ 4774396 w 12192000"/>
              <a:gd name="connsiteY440" fmla="*/ 58371 h 221362"/>
              <a:gd name="connsiteX441" fmla="*/ 4774809 w 12192000"/>
              <a:gd name="connsiteY441" fmla="*/ 57956 h 221362"/>
              <a:gd name="connsiteX442" fmla="*/ 4776596 w 12192000"/>
              <a:gd name="connsiteY442" fmla="*/ 57490 h 221362"/>
              <a:gd name="connsiteX443" fmla="*/ 4778661 w 12192000"/>
              <a:gd name="connsiteY443" fmla="*/ 57438 h 221362"/>
              <a:gd name="connsiteX444" fmla="*/ 4780446 w 12192000"/>
              <a:gd name="connsiteY444" fmla="*/ 57853 h 221362"/>
              <a:gd name="connsiteX445" fmla="*/ 4780999 w 12192000"/>
              <a:gd name="connsiteY445" fmla="*/ 58267 h 221362"/>
              <a:gd name="connsiteX446" fmla="*/ 4824183 w 12192000"/>
              <a:gd name="connsiteY446" fmla="*/ 101410 h 221362"/>
              <a:gd name="connsiteX447" fmla="*/ 4824734 w 12192000"/>
              <a:gd name="connsiteY447" fmla="*/ 101877 h 221362"/>
              <a:gd name="connsiteX448" fmla="*/ 4826795 w 12192000"/>
              <a:gd name="connsiteY448" fmla="*/ 102239 h 221362"/>
              <a:gd name="connsiteX449" fmla="*/ 4828996 w 12192000"/>
              <a:gd name="connsiteY449" fmla="*/ 102084 h 221362"/>
              <a:gd name="connsiteX450" fmla="*/ 4830510 w 12192000"/>
              <a:gd name="connsiteY450" fmla="*/ 101462 h 221362"/>
              <a:gd name="connsiteX451" fmla="*/ 4830785 w 12192000"/>
              <a:gd name="connsiteY451" fmla="*/ 100944 h 221362"/>
              <a:gd name="connsiteX452" fmla="*/ 4831334 w 12192000"/>
              <a:gd name="connsiteY452" fmla="*/ 97371 h 221362"/>
              <a:gd name="connsiteX453" fmla="*/ 4834087 w 12192000"/>
              <a:gd name="connsiteY453" fmla="*/ 90016 h 221362"/>
              <a:gd name="connsiteX454" fmla="*/ 4839036 w 12192000"/>
              <a:gd name="connsiteY454" fmla="*/ 82403 h 221362"/>
              <a:gd name="connsiteX455" fmla="*/ 4845364 w 12192000"/>
              <a:gd name="connsiteY455" fmla="*/ 74789 h 221362"/>
              <a:gd name="connsiteX456" fmla="*/ 4853066 w 12192000"/>
              <a:gd name="connsiteY456" fmla="*/ 67124 h 221362"/>
              <a:gd name="connsiteX457" fmla="*/ 4861869 w 12192000"/>
              <a:gd name="connsiteY457" fmla="*/ 59614 h 221362"/>
              <a:gd name="connsiteX458" fmla="*/ 4876033 w 12192000"/>
              <a:gd name="connsiteY458" fmla="*/ 48685 h 221362"/>
              <a:gd name="connsiteX459" fmla="*/ 4895837 w 12192000"/>
              <a:gd name="connsiteY459" fmla="*/ 35427 h 221362"/>
              <a:gd name="connsiteX460" fmla="*/ 4914542 w 12192000"/>
              <a:gd name="connsiteY460" fmla="*/ 24395 h 221362"/>
              <a:gd name="connsiteX461" fmla="*/ 4935449 w 12192000"/>
              <a:gd name="connsiteY461" fmla="*/ 13000 h 221362"/>
              <a:gd name="connsiteX462" fmla="*/ 4938613 w 12192000"/>
              <a:gd name="connsiteY462" fmla="*/ 11343 h 221362"/>
              <a:gd name="connsiteX463" fmla="*/ 4935173 w 12192000"/>
              <a:gd name="connsiteY463" fmla="*/ 16263 h 221362"/>
              <a:gd name="connsiteX464" fmla="*/ 4930360 w 12192000"/>
              <a:gd name="connsiteY464" fmla="*/ 26052 h 221362"/>
              <a:gd name="connsiteX465" fmla="*/ 4928021 w 12192000"/>
              <a:gd name="connsiteY465" fmla="*/ 35893 h 221362"/>
              <a:gd name="connsiteX466" fmla="*/ 4927747 w 12192000"/>
              <a:gd name="connsiteY466" fmla="*/ 45630 h 221362"/>
              <a:gd name="connsiteX467" fmla="*/ 4929397 w 12192000"/>
              <a:gd name="connsiteY467" fmla="*/ 55315 h 221362"/>
              <a:gd name="connsiteX468" fmla="*/ 4932698 w 12192000"/>
              <a:gd name="connsiteY468" fmla="*/ 64741 h 221362"/>
              <a:gd name="connsiteX469" fmla="*/ 4937236 w 12192000"/>
              <a:gd name="connsiteY469" fmla="*/ 73960 h 221362"/>
              <a:gd name="connsiteX470" fmla="*/ 4943013 w 12192000"/>
              <a:gd name="connsiteY470" fmla="*/ 82765 h 221362"/>
              <a:gd name="connsiteX471" fmla="*/ 4952916 w 12192000"/>
              <a:gd name="connsiteY471" fmla="*/ 95299 h 221362"/>
              <a:gd name="connsiteX472" fmla="*/ 4967633 w 12192000"/>
              <a:gd name="connsiteY472" fmla="*/ 110060 h 221362"/>
              <a:gd name="connsiteX473" fmla="*/ 4982073 w 12192000"/>
              <a:gd name="connsiteY473" fmla="*/ 122076 h 221362"/>
              <a:gd name="connsiteX474" fmla="*/ 4993901 w 12192000"/>
              <a:gd name="connsiteY474" fmla="*/ 130777 h 221362"/>
              <a:gd name="connsiteX475" fmla="*/ 4997889 w 12192000"/>
              <a:gd name="connsiteY475" fmla="*/ 133522 h 221362"/>
              <a:gd name="connsiteX476" fmla="*/ 4998715 w 12192000"/>
              <a:gd name="connsiteY476" fmla="*/ 133833 h 221362"/>
              <a:gd name="connsiteX477" fmla="*/ 5000502 w 12192000"/>
              <a:gd name="connsiteY477" fmla="*/ 134144 h 221362"/>
              <a:gd name="connsiteX478" fmla="*/ 5002290 w 12192000"/>
              <a:gd name="connsiteY478" fmla="*/ 134040 h 221362"/>
              <a:gd name="connsiteX479" fmla="*/ 5003803 w 12192000"/>
              <a:gd name="connsiteY479" fmla="*/ 133625 h 221362"/>
              <a:gd name="connsiteX480" fmla="*/ 5004215 w 12192000"/>
              <a:gd name="connsiteY480" fmla="*/ 133263 h 221362"/>
              <a:gd name="connsiteX481" fmla="*/ 5057716 w 12192000"/>
              <a:gd name="connsiteY481" fmla="*/ 62721 h 221362"/>
              <a:gd name="connsiteX482" fmla="*/ 5058267 w 12192000"/>
              <a:gd name="connsiteY482" fmla="*/ 62255 h 221362"/>
              <a:gd name="connsiteX483" fmla="*/ 5059917 w 12192000"/>
              <a:gd name="connsiteY483" fmla="*/ 61841 h 221362"/>
              <a:gd name="connsiteX484" fmla="*/ 5062117 w 12192000"/>
              <a:gd name="connsiteY484" fmla="*/ 61737 h 221362"/>
              <a:gd name="connsiteX485" fmla="*/ 5063905 w 12192000"/>
              <a:gd name="connsiteY485" fmla="*/ 62203 h 221362"/>
              <a:gd name="connsiteX486" fmla="*/ 5064319 w 12192000"/>
              <a:gd name="connsiteY486" fmla="*/ 62669 h 221362"/>
              <a:gd name="connsiteX487" fmla="*/ 5128684 w 12192000"/>
              <a:gd name="connsiteY487" fmla="*/ 129586 h 221362"/>
              <a:gd name="connsiteX488" fmla="*/ 5128960 w 12192000"/>
              <a:gd name="connsiteY488" fmla="*/ 129948 h 221362"/>
              <a:gd name="connsiteX489" fmla="*/ 5130474 w 12192000"/>
              <a:gd name="connsiteY489" fmla="*/ 130363 h 221362"/>
              <a:gd name="connsiteX490" fmla="*/ 5132262 w 12192000"/>
              <a:gd name="connsiteY490" fmla="*/ 130466 h 221362"/>
              <a:gd name="connsiteX491" fmla="*/ 5133774 w 12192000"/>
              <a:gd name="connsiteY491" fmla="*/ 130259 h 221362"/>
              <a:gd name="connsiteX492" fmla="*/ 5134597 w 12192000"/>
              <a:gd name="connsiteY492" fmla="*/ 129948 h 221362"/>
              <a:gd name="connsiteX493" fmla="*/ 5140100 w 12192000"/>
              <a:gd name="connsiteY493" fmla="*/ 127255 h 221362"/>
              <a:gd name="connsiteX494" fmla="*/ 5150002 w 12192000"/>
              <a:gd name="connsiteY494" fmla="*/ 121247 h 221362"/>
              <a:gd name="connsiteX495" fmla="*/ 5158393 w 12192000"/>
              <a:gd name="connsiteY495" fmla="*/ 114617 h 221362"/>
              <a:gd name="connsiteX496" fmla="*/ 5165406 w 12192000"/>
              <a:gd name="connsiteY496" fmla="*/ 107367 h 221362"/>
              <a:gd name="connsiteX497" fmla="*/ 5171459 w 12192000"/>
              <a:gd name="connsiteY497" fmla="*/ 99857 h 221362"/>
              <a:gd name="connsiteX498" fmla="*/ 5176134 w 12192000"/>
              <a:gd name="connsiteY498" fmla="*/ 91932 h 221362"/>
              <a:gd name="connsiteX499" fmla="*/ 5181360 w 12192000"/>
              <a:gd name="connsiteY499" fmla="*/ 79813 h 221362"/>
              <a:gd name="connsiteX500" fmla="*/ 5185348 w 12192000"/>
              <a:gd name="connsiteY500" fmla="*/ 63446 h 221362"/>
              <a:gd name="connsiteX501" fmla="*/ 5186450 w 12192000"/>
              <a:gd name="connsiteY501" fmla="*/ 47805 h 221362"/>
              <a:gd name="connsiteX502" fmla="*/ 5185899 w 12192000"/>
              <a:gd name="connsiteY502" fmla="*/ 33769 h 221362"/>
              <a:gd name="connsiteX503" fmla="*/ 5184248 w 12192000"/>
              <a:gd name="connsiteY503" fmla="*/ 22116 h 221362"/>
              <a:gd name="connsiteX504" fmla="*/ 5183286 w 12192000"/>
              <a:gd name="connsiteY504" fmla="*/ 17610 h 221362"/>
              <a:gd name="connsiteX505" fmla="*/ 5183560 w 12192000"/>
              <a:gd name="connsiteY505" fmla="*/ 17092 h 221362"/>
              <a:gd name="connsiteX506" fmla="*/ 5184936 w 12192000"/>
              <a:gd name="connsiteY506" fmla="*/ 16419 h 221362"/>
              <a:gd name="connsiteX507" fmla="*/ 5187000 w 12192000"/>
              <a:gd name="connsiteY507" fmla="*/ 16211 h 221362"/>
              <a:gd name="connsiteX508" fmla="*/ 5189202 w 12192000"/>
              <a:gd name="connsiteY508" fmla="*/ 16574 h 221362"/>
              <a:gd name="connsiteX509" fmla="*/ 5190025 w 12192000"/>
              <a:gd name="connsiteY509" fmla="*/ 17040 h 221362"/>
              <a:gd name="connsiteX510" fmla="*/ 5320820 w 12192000"/>
              <a:gd name="connsiteY510" fmla="*/ 133315 h 221362"/>
              <a:gd name="connsiteX511" fmla="*/ 5321371 w 12192000"/>
              <a:gd name="connsiteY511" fmla="*/ 133677 h 221362"/>
              <a:gd name="connsiteX512" fmla="*/ 5322883 w 12192000"/>
              <a:gd name="connsiteY512" fmla="*/ 134040 h 221362"/>
              <a:gd name="connsiteX513" fmla="*/ 5324946 w 12192000"/>
              <a:gd name="connsiteY513" fmla="*/ 134040 h 221362"/>
              <a:gd name="connsiteX514" fmla="*/ 5326460 w 12192000"/>
              <a:gd name="connsiteY514" fmla="*/ 133677 h 221362"/>
              <a:gd name="connsiteX515" fmla="*/ 5327148 w 12192000"/>
              <a:gd name="connsiteY515" fmla="*/ 133315 h 221362"/>
              <a:gd name="connsiteX516" fmla="*/ 5424935 w 12192000"/>
              <a:gd name="connsiteY516" fmla="*/ 45578 h 221362"/>
              <a:gd name="connsiteX517" fmla="*/ 5425621 w 12192000"/>
              <a:gd name="connsiteY517" fmla="*/ 45215 h 221362"/>
              <a:gd name="connsiteX518" fmla="*/ 5427272 w 12192000"/>
              <a:gd name="connsiteY518" fmla="*/ 44749 h 221362"/>
              <a:gd name="connsiteX519" fmla="*/ 5429335 w 12192000"/>
              <a:gd name="connsiteY519" fmla="*/ 44853 h 221362"/>
              <a:gd name="connsiteX520" fmla="*/ 5430847 w 12192000"/>
              <a:gd name="connsiteY520" fmla="*/ 45371 h 221362"/>
              <a:gd name="connsiteX521" fmla="*/ 5431261 w 12192000"/>
              <a:gd name="connsiteY521" fmla="*/ 45733 h 221362"/>
              <a:gd name="connsiteX522" fmla="*/ 5466746 w 12192000"/>
              <a:gd name="connsiteY522" fmla="*/ 101100 h 221362"/>
              <a:gd name="connsiteX523" fmla="*/ 5467157 w 12192000"/>
              <a:gd name="connsiteY523" fmla="*/ 101566 h 221362"/>
              <a:gd name="connsiteX524" fmla="*/ 5468945 w 12192000"/>
              <a:gd name="connsiteY524" fmla="*/ 102084 h 221362"/>
              <a:gd name="connsiteX525" fmla="*/ 5470873 w 12192000"/>
              <a:gd name="connsiteY525" fmla="*/ 102084 h 221362"/>
              <a:gd name="connsiteX526" fmla="*/ 5472659 w 12192000"/>
              <a:gd name="connsiteY526" fmla="*/ 101617 h 221362"/>
              <a:gd name="connsiteX527" fmla="*/ 5473346 w 12192000"/>
              <a:gd name="connsiteY527" fmla="*/ 101203 h 221362"/>
              <a:gd name="connsiteX528" fmla="*/ 5533174 w 12192000"/>
              <a:gd name="connsiteY528" fmla="*/ 25793 h 221362"/>
              <a:gd name="connsiteX529" fmla="*/ 5533724 w 12192000"/>
              <a:gd name="connsiteY529" fmla="*/ 25379 h 221362"/>
              <a:gd name="connsiteX530" fmla="*/ 5535237 w 12192000"/>
              <a:gd name="connsiteY530" fmla="*/ 24913 h 221362"/>
              <a:gd name="connsiteX531" fmla="*/ 5537300 w 12192000"/>
              <a:gd name="connsiteY531" fmla="*/ 24861 h 221362"/>
              <a:gd name="connsiteX532" fmla="*/ 5539088 w 12192000"/>
              <a:gd name="connsiteY532" fmla="*/ 25275 h 221362"/>
              <a:gd name="connsiteX533" fmla="*/ 5539638 w 12192000"/>
              <a:gd name="connsiteY533" fmla="*/ 25689 h 221362"/>
              <a:gd name="connsiteX534" fmla="*/ 5614319 w 12192000"/>
              <a:gd name="connsiteY534" fmla="*/ 88669 h 221362"/>
              <a:gd name="connsiteX535" fmla="*/ 5614870 w 12192000"/>
              <a:gd name="connsiteY535" fmla="*/ 89032 h 221362"/>
              <a:gd name="connsiteX536" fmla="*/ 5616658 w 12192000"/>
              <a:gd name="connsiteY536" fmla="*/ 89395 h 221362"/>
              <a:gd name="connsiteX537" fmla="*/ 5618720 w 12192000"/>
              <a:gd name="connsiteY537" fmla="*/ 89343 h 221362"/>
              <a:gd name="connsiteX538" fmla="*/ 5620233 w 12192000"/>
              <a:gd name="connsiteY538" fmla="*/ 88877 h 221362"/>
              <a:gd name="connsiteX539" fmla="*/ 5620646 w 12192000"/>
              <a:gd name="connsiteY539" fmla="*/ 88462 h 221362"/>
              <a:gd name="connsiteX540" fmla="*/ 5685424 w 12192000"/>
              <a:gd name="connsiteY540" fmla="*/ 933 h 221362"/>
              <a:gd name="connsiteX541" fmla="*/ 5685837 w 12192000"/>
              <a:gd name="connsiteY541" fmla="*/ 466 h 221362"/>
              <a:gd name="connsiteX542" fmla="*/ 5687625 w 12192000"/>
              <a:gd name="connsiteY542" fmla="*/ 0 h 221362"/>
              <a:gd name="connsiteX543" fmla="*/ 5689825 w 12192000"/>
              <a:gd name="connsiteY543" fmla="*/ 0 h 221362"/>
              <a:gd name="connsiteX544" fmla="*/ 5691613 w 12192000"/>
              <a:gd name="connsiteY544" fmla="*/ 466 h 221362"/>
              <a:gd name="connsiteX545" fmla="*/ 5692025 w 12192000"/>
              <a:gd name="connsiteY545" fmla="*/ 933 h 221362"/>
              <a:gd name="connsiteX546" fmla="*/ 5768770 w 12192000"/>
              <a:gd name="connsiteY546" fmla="*/ 116327 h 221362"/>
              <a:gd name="connsiteX547" fmla="*/ 5769183 w 12192000"/>
              <a:gd name="connsiteY547" fmla="*/ 116793 h 221362"/>
              <a:gd name="connsiteX548" fmla="*/ 5770970 w 12192000"/>
              <a:gd name="connsiteY548" fmla="*/ 117311 h 221362"/>
              <a:gd name="connsiteX549" fmla="*/ 5773446 w 12192000"/>
              <a:gd name="connsiteY549" fmla="*/ 117207 h 221362"/>
              <a:gd name="connsiteX550" fmla="*/ 5774959 w 12192000"/>
              <a:gd name="connsiteY550" fmla="*/ 116689 h 221362"/>
              <a:gd name="connsiteX551" fmla="*/ 5775509 w 12192000"/>
              <a:gd name="connsiteY551" fmla="*/ 116223 h 221362"/>
              <a:gd name="connsiteX552" fmla="*/ 5818007 w 12192000"/>
              <a:gd name="connsiteY552" fmla="*/ 35737 h 221362"/>
              <a:gd name="connsiteX553" fmla="*/ 5818282 w 12192000"/>
              <a:gd name="connsiteY553" fmla="*/ 35375 h 221362"/>
              <a:gd name="connsiteX554" fmla="*/ 5819794 w 12192000"/>
              <a:gd name="connsiteY554" fmla="*/ 34857 h 221362"/>
              <a:gd name="connsiteX555" fmla="*/ 5821721 w 12192000"/>
              <a:gd name="connsiteY555" fmla="*/ 34701 h 221362"/>
              <a:gd name="connsiteX556" fmla="*/ 5823509 w 12192000"/>
              <a:gd name="connsiteY556" fmla="*/ 34909 h 221362"/>
              <a:gd name="connsiteX557" fmla="*/ 5824334 w 12192000"/>
              <a:gd name="connsiteY557" fmla="*/ 35271 h 221362"/>
              <a:gd name="connsiteX558" fmla="*/ 5916069 w 12192000"/>
              <a:gd name="connsiteY558" fmla="*/ 84578 h 221362"/>
              <a:gd name="connsiteX559" fmla="*/ 5917445 w 12192000"/>
              <a:gd name="connsiteY559" fmla="*/ 85096 h 221362"/>
              <a:gd name="connsiteX560" fmla="*/ 5920746 w 12192000"/>
              <a:gd name="connsiteY560" fmla="*/ 84992 h 221362"/>
              <a:gd name="connsiteX561" fmla="*/ 5921984 w 12192000"/>
              <a:gd name="connsiteY561" fmla="*/ 84422 h 221362"/>
              <a:gd name="connsiteX562" fmla="*/ 5969845 w 12192000"/>
              <a:gd name="connsiteY562" fmla="*/ 47287 h 221362"/>
              <a:gd name="connsiteX563" fmla="*/ 5970532 w 12192000"/>
              <a:gd name="connsiteY563" fmla="*/ 46925 h 221362"/>
              <a:gd name="connsiteX564" fmla="*/ 5972458 w 12192000"/>
              <a:gd name="connsiteY564" fmla="*/ 46614 h 221362"/>
              <a:gd name="connsiteX565" fmla="*/ 5974383 w 12192000"/>
              <a:gd name="connsiteY565" fmla="*/ 46717 h 221362"/>
              <a:gd name="connsiteX566" fmla="*/ 5976034 w 12192000"/>
              <a:gd name="connsiteY566" fmla="*/ 47132 h 221362"/>
              <a:gd name="connsiteX567" fmla="*/ 5976447 w 12192000"/>
              <a:gd name="connsiteY567" fmla="*/ 47494 h 221362"/>
              <a:gd name="connsiteX568" fmla="*/ 6019358 w 12192000"/>
              <a:gd name="connsiteY568" fmla="*/ 107988 h 221362"/>
              <a:gd name="connsiteX569" fmla="*/ 6019771 w 12192000"/>
              <a:gd name="connsiteY569" fmla="*/ 108351 h 221362"/>
              <a:gd name="connsiteX570" fmla="*/ 6021558 w 12192000"/>
              <a:gd name="connsiteY570" fmla="*/ 108869 h 221362"/>
              <a:gd name="connsiteX571" fmla="*/ 6023621 w 12192000"/>
              <a:gd name="connsiteY571" fmla="*/ 108869 h 221362"/>
              <a:gd name="connsiteX572" fmla="*/ 6025408 w 12192000"/>
              <a:gd name="connsiteY572" fmla="*/ 108402 h 221362"/>
              <a:gd name="connsiteX573" fmla="*/ 6025959 w 12192000"/>
              <a:gd name="connsiteY573" fmla="*/ 108040 h 221362"/>
              <a:gd name="connsiteX574" fmla="*/ 6028711 w 12192000"/>
              <a:gd name="connsiteY574" fmla="*/ 105191 h 221362"/>
              <a:gd name="connsiteX575" fmla="*/ 6035587 w 12192000"/>
              <a:gd name="connsiteY575" fmla="*/ 99908 h 221362"/>
              <a:gd name="connsiteX576" fmla="*/ 6044389 w 12192000"/>
              <a:gd name="connsiteY576" fmla="*/ 94833 h 221362"/>
              <a:gd name="connsiteX577" fmla="*/ 6054292 w 12192000"/>
              <a:gd name="connsiteY577" fmla="*/ 90172 h 221362"/>
              <a:gd name="connsiteX578" fmla="*/ 6065569 w 12192000"/>
              <a:gd name="connsiteY578" fmla="*/ 85769 h 221362"/>
              <a:gd name="connsiteX579" fmla="*/ 6077397 w 12192000"/>
              <a:gd name="connsiteY579" fmla="*/ 81574 h 221362"/>
              <a:gd name="connsiteX580" fmla="*/ 6083205 w 12192000"/>
              <a:gd name="connsiteY580" fmla="*/ 79898 h 221362"/>
              <a:gd name="connsiteX581" fmla="*/ 6082670 w 12192000"/>
              <a:gd name="connsiteY581" fmla="*/ 78052 h 221362"/>
              <a:gd name="connsiteX582" fmla="*/ 6078133 w 12192000"/>
              <a:gd name="connsiteY582" fmla="*/ 65777 h 221362"/>
              <a:gd name="connsiteX583" fmla="*/ 6070431 w 12192000"/>
              <a:gd name="connsiteY583" fmla="*/ 49204 h 221362"/>
              <a:gd name="connsiteX584" fmla="*/ 6059703 w 12192000"/>
              <a:gd name="connsiteY584" fmla="*/ 31335 h 221362"/>
              <a:gd name="connsiteX585" fmla="*/ 6050350 w 12192000"/>
              <a:gd name="connsiteY585" fmla="*/ 18801 h 221362"/>
              <a:gd name="connsiteX586" fmla="*/ 6047189 w 12192000"/>
              <a:gd name="connsiteY586" fmla="*/ 14917 h 221362"/>
              <a:gd name="connsiteX587" fmla="*/ 6047049 w 12192000"/>
              <a:gd name="connsiteY587" fmla="*/ 14502 h 221362"/>
              <a:gd name="connsiteX588" fmla="*/ 6047601 w 12192000"/>
              <a:gd name="connsiteY588" fmla="*/ 13726 h 221362"/>
              <a:gd name="connsiteX589" fmla="*/ 6049250 w 12192000"/>
              <a:gd name="connsiteY589" fmla="*/ 13311 h 221362"/>
              <a:gd name="connsiteX590" fmla="*/ 6051452 w 12192000"/>
              <a:gd name="connsiteY590" fmla="*/ 13207 h 221362"/>
              <a:gd name="connsiteX591" fmla="*/ 6052413 w 12192000"/>
              <a:gd name="connsiteY591" fmla="*/ 13466 h 221362"/>
              <a:gd name="connsiteX592" fmla="*/ 6066854 w 12192000"/>
              <a:gd name="connsiteY592" fmla="*/ 17247 h 221362"/>
              <a:gd name="connsiteX593" fmla="*/ 6093536 w 12192000"/>
              <a:gd name="connsiteY593" fmla="*/ 25068 h 221362"/>
              <a:gd name="connsiteX594" fmla="*/ 6117605 w 12192000"/>
              <a:gd name="connsiteY594" fmla="*/ 33148 h 221362"/>
              <a:gd name="connsiteX595" fmla="*/ 6138785 w 12192000"/>
              <a:gd name="connsiteY595" fmla="*/ 41383 h 221362"/>
              <a:gd name="connsiteX596" fmla="*/ 6157627 w 12192000"/>
              <a:gd name="connsiteY596" fmla="*/ 49773 h 221362"/>
              <a:gd name="connsiteX597" fmla="*/ 6174269 w 12192000"/>
              <a:gd name="connsiteY597" fmla="*/ 58112 h 221362"/>
              <a:gd name="connsiteX598" fmla="*/ 6177003 w 12192000"/>
              <a:gd name="connsiteY598" fmla="*/ 59721 h 221362"/>
              <a:gd name="connsiteX599" fmla="*/ 6185361 w 12192000"/>
              <a:gd name="connsiteY599" fmla="*/ 58319 h 221362"/>
              <a:gd name="connsiteX600" fmla="*/ 6201591 w 12192000"/>
              <a:gd name="connsiteY600" fmla="*/ 56092 h 221362"/>
              <a:gd name="connsiteX601" fmla="*/ 6202829 w 12192000"/>
              <a:gd name="connsiteY601" fmla="*/ 55988 h 221362"/>
              <a:gd name="connsiteX602" fmla="*/ 6205029 w 12192000"/>
              <a:gd name="connsiteY602" fmla="*/ 56299 h 221362"/>
              <a:gd name="connsiteX603" fmla="*/ 6206130 w 12192000"/>
              <a:gd name="connsiteY603" fmla="*/ 56921 h 221362"/>
              <a:gd name="connsiteX604" fmla="*/ 6206130 w 12192000"/>
              <a:gd name="connsiteY604" fmla="*/ 57749 h 221362"/>
              <a:gd name="connsiteX605" fmla="*/ 6205442 w 12192000"/>
              <a:gd name="connsiteY605" fmla="*/ 58112 h 221362"/>
              <a:gd name="connsiteX606" fmla="*/ 6198290 w 12192000"/>
              <a:gd name="connsiteY606" fmla="*/ 61582 h 221362"/>
              <a:gd name="connsiteX607" fmla="*/ 6189388 w 12192000"/>
              <a:gd name="connsiteY607" fmla="*/ 67074 h 221362"/>
              <a:gd name="connsiteX608" fmla="*/ 6200950 w 12192000"/>
              <a:gd name="connsiteY608" fmla="*/ 74634 h 221362"/>
              <a:gd name="connsiteX609" fmla="*/ 6211403 w 12192000"/>
              <a:gd name="connsiteY609" fmla="*/ 82713 h 221362"/>
              <a:gd name="connsiteX610" fmla="*/ 6220205 w 12192000"/>
              <a:gd name="connsiteY610" fmla="*/ 90430 h 221362"/>
              <a:gd name="connsiteX611" fmla="*/ 6230658 w 12192000"/>
              <a:gd name="connsiteY611" fmla="*/ 101410 h 221362"/>
              <a:gd name="connsiteX612" fmla="*/ 6240011 w 12192000"/>
              <a:gd name="connsiteY612" fmla="*/ 114307 h 221362"/>
              <a:gd name="connsiteX613" fmla="*/ 6244961 w 12192000"/>
              <a:gd name="connsiteY613" fmla="*/ 124821 h 221362"/>
              <a:gd name="connsiteX614" fmla="*/ 6246062 w 12192000"/>
              <a:gd name="connsiteY614" fmla="*/ 128757 h 221362"/>
              <a:gd name="connsiteX615" fmla="*/ 6246475 w 12192000"/>
              <a:gd name="connsiteY615" fmla="*/ 129275 h 221362"/>
              <a:gd name="connsiteX616" fmla="*/ 6248263 w 12192000"/>
              <a:gd name="connsiteY616" fmla="*/ 129793 h 221362"/>
              <a:gd name="connsiteX617" fmla="*/ 6250463 w 12192000"/>
              <a:gd name="connsiteY617" fmla="*/ 129896 h 221362"/>
              <a:gd name="connsiteX618" fmla="*/ 6252526 w 12192000"/>
              <a:gd name="connsiteY618" fmla="*/ 129430 h 221362"/>
              <a:gd name="connsiteX619" fmla="*/ 6252802 w 12192000"/>
              <a:gd name="connsiteY619" fmla="*/ 129016 h 221362"/>
              <a:gd name="connsiteX620" fmla="*/ 6305477 w 12192000"/>
              <a:gd name="connsiteY620" fmla="*/ 58371 h 221362"/>
              <a:gd name="connsiteX621" fmla="*/ 6305890 w 12192000"/>
              <a:gd name="connsiteY621" fmla="*/ 57956 h 221362"/>
              <a:gd name="connsiteX622" fmla="*/ 6307677 w 12192000"/>
              <a:gd name="connsiteY622" fmla="*/ 57490 h 221362"/>
              <a:gd name="connsiteX623" fmla="*/ 6309740 w 12192000"/>
              <a:gd name="connsiteY623" fmla="*/ 57438 h 221362"/>
              <a:gd name="connsiteX624" fmla="*/ 6311529 w 12192000"/>
              <a:gd name="connsiteY624" fmla="*/ 57853 h 221362"/>
              <a:gd name="connsiteX625" fmla="*/ 6312079 w 12192000"/>
              <a:gd name="connsiteY625" fmla="*/ 58267 h 221362"/>
              <a:gd name="connsiteX626" fmla="*/ 6355265 w 12192000"/>
              <a:gd name="connsiteY626" fmla="*/ 101410 h 221362"/>
              <a:gd name="connsiteX627" fmla="*/ 6355815 w 12192000"/>
              <a:gd name="connsiteY627" fmla="*/ 101877 h 221362"/>
              <a:gd name="connsiteX628" fmla="*/ 6357878 w 12192000"/>
              <a:gd name="connsiteY628" fmla="*/ 102239 h 221362"/>
              <a:gd name="connsiteX629" fmla="*/ 6360078 w 12192000"/>
              <a:gd name="connsiteY629" fmla="*/ 102084 h 221362"/>
              <a:gd name="connsiteX630" fmla="*/ 6361592 w 12192000"/>
              <a:gd name="connsiteY630" fmla="*/ 101462 h 221362"/>
              <a:gd name="connsiteX631" fmla="*/ 6361866 w 12192000"/>
              <a:gd name="connsiteY631" fmla="*/ 100944 h 221362"/>
              <a:gd name="connsiteX632" fmla="*/ 6362416 w 12192000"/>
              <a:gd name="connsiteY632" fmla="*/ 97371 h 221362"/>
              <a:gd name="connsiteX633" fmla="*/ 6365167 w 12192000"/>
              <a:gd name="connsiteY633" fmla="*/ 90016 h 221362"/>
              <a:gd name="connsiteX634" fmla="*/ 6370119 w 12192000"/>
              <a:gd name="connsiteY634" fmla="*/ 82403 h 221362"/>
              <a:gd name="connsiteX635" fmla="*/ 6376445 w 12192000"/>
              <a:gd name="connsiteY635" fmla="*/ 74789 h 221362"/>
              <a:gd name="connsiteX636" fmla="*/ 6384147 w 12192000"/>
              <a:gd name="connsiteY636" fmla="*/ 67124 h 221362"/>
              <a:gd name="connsiteX637" fmla="*/ 6392948 w 12192000"/>
              <a:gd name="connsiteY637" fmla="*/ 59614 h 221362"/>
              <a:gd name="connsiteX638" fmla="*/ 6407115 w 12192000"/>
              <a:gd name="connsiteY638" fmla="*/ 48685 h 221362"/>
              <a:gd name="connsiteX639" fmla="*/ 6426920 w 12192000"/>
              <a:gd name="connsiteY639" fmla="*/ 35427 h 221362"/>
              <a:gd name="connsiteX640" fmla="*/ 6445624 w 12192000"/>
              <a:gd name="connsiteY640" fmla="*/ 24395 h 221362"/>
              <a:gd name="connsiteX641" fmla="*/ 6466530 w 12192000"/>
              <a:gd name="connsiteY641" fmla="*/ 13000 h 221362"/>
              <a:gd name="connsiteX642" fmla="*/ 6469693 w 12192000"/>
              <a:gd name="connsiteY642" fmla="*/ 11343 h 221362"/>
              <a:gd name="connsiteX643" fmla="*/ 6466255 w 12192000"/>
              <a:gd name="connsiteY643" fmla="*/ 16263 h 221362"/>
              <a:gd name="connsiteX644" fmla="*/ 6461441 w 12192000"/>
              <a:gd name="connsiteY644" fmla="*/ 26052 h 221362"/>
              <a:gd name="connsiteX645" fmla="*/ 6459103 w 12192000"/>
              <a:gd name="connsiteY645" fmla="*/ 35893 h 221362"/>
              <a:gd name="connsiteX646" fmla="*/ 6458828 w 12192000"/>
              <a:gd name="connsiteY646" fmla="*/ 45630 h 221362"/>
              <a:gd name="connsiteX647" fmla="*/ 6460478 w 12192000"/>
              <a:gd name="connsiteY647" fmla="*/ 55315 h 221362"/>
              <a:gd name="connsiteX648" fmla="*/ 6463779 w 12192000"/>
              <a:gd name="connsiteY648" fmla="*/ 64741 h 221362"/>
              <a:gd name="connsiteX649" fmla="*/ 6468318 w 12192000"/>
              <a:gd name="connsiteY649" fmla="*/ 73960 h 221362"/>
              <a:gd name="connsiteX650" fmla="*/ 6474094 w 12192000"/>
              <a:gd name="connsiteY650" fmla="*/ 82765 h 221362"/>
              <a:gd name="connsiteX651" fmla="*/ 6483996 w 12192000"/>
              <a:gd name="connsiteY651" fmla="*/ 95299 h 221362"/>
              <a:gd name="connsiteX652" fmla="*/ 6498712 w 12192000"/>
              <a:gd name="connsiteY652" fmla="*/ 110060 h 221362"/>
              <a:gd name="connsiteX653" fmla="*/ 6513154 w 12192000"/>
              <a:gd name="connsiteY653" fmla="*/ 122076 h 221362"/>
              <a:gd name="connsiteX654" fmla="*/ 6524982 w 12192000"/>
              <a:gd name="connsiteY654" fmla="*/ 130777 h 221362"/>
              <a:gd name="connsiteX655" fmla="*/ 6528970 w 12192000"/>
              <a:gd name="connsiteY655" fmla="*/ 133522 h 221362"/>
              <a:gd name="connsiteX656" fmla="*/ 6529795 w 12192000"/>
              <a:gd name="connsiteY656" fmla="*/ 133833 h 221362"/>
              <a:gd name="connsiteX657" fmla="*/ 6531584 w 12192000"/>
              <a:gd name="connsiteY657" fmla="*/ 134144 h 221362"/>
              <a:gd name="connsiteX658" fmla="*/ 6533371 w 12192000"/>
              <a:gd name="connsiteY658" fmla="*/ 134040 h 221362"/>
              <a:gd name="connsiteX659" fmla="*/ 6534884 w 12192000"/>
              <a:gd name="connsiteY659" fmla="*/ 133625 h 221362"/>
              <a:gd name="connsiteX660" fmla="*/ 6535297 w 12192000"/>
              <a:gd name="connsiteY660" fmla="*/ 133263 h 221362"/>
              <a:gd name="connsiteX661" fmla="*/ 6588798 w 12192000"/>
              <a:gd name="connsiteY661" fmla="*/ 62721 h 221362"/>
              <a:gd name="connsiteX662" fmla="*/ 6589348 w 12192000"/>
              <a:gd name="connsiteY662" fmla="*/ 62255 h 221362"/>
              <a:gd name="connsiteX663" fmla="*/ 6590999 w 12192000"/>
              <a:gd name="connsiteY663" fmla="*/ 61841 h 221362"/>
              <a:gd name="connsiteX664" fmla="*/ 6593199 w 12192000"/>
              <a:gd name="connsiteY664" fmla="*/ 61737 h 221362"/>
              <a:gd name="connsiteX665" fmla="*/ 6594987 w 12192000"/>
              <a:gd name="connsiteY665" fmla="*/ 62203 h 221362"/>
              <a:gd name="connsiteX666" fmla="*/ 6595399 w 12192000"/>
              <a:gd name="connsiteY666" fmla="*/ 62669 h 221362"/>
              <a:gd name="connsiteX667" fmla="*/ 6659766 w 12192000"/>
              <a:gd name="connsiteY667" fmla="*/ 129586 h 221362"/>
              <a:gd name="connsiteX668" fmla="*/ 6660041 w 12192000"/>
              <a:gd name="connsiteY668" fmla="*/ 129948 h 221362"/>
              <a:gd name="connsiteX669" fmla="*/ 6661554 w 12192000"/>
              <a:gd name="connsiteY669" fmla="*/ 130363 h 221362"/>
              <a:gd name="connsiteX670" fmla="*/ 6663341 w 12192000"/>
              <a:gd name="connsiteY670" fmla="*/ 130466 h 221362"/>
              <a:gd name="connsiteX671" fmla="*/ 6664854 w 12192000"/>
              <a:gd name="connsiteY671" fmla="*/ 130259 h 221362"/>
              <a:gd name="connsiteX672" fmla="*/ 6665680 w 12192000"/>
              <a:gd name="connsiteY672" fmla="*/ 129948 h 221362"/>
              <a:gd name="connsiteX673" fmla="*/ 6671181 w 12192000"/>
              <a:gd name="connsiteY673" fmla="*/ 127255 h 221362"/>
              <a:gd name="connsiteX674" fmla="*/ 6681084 w 12192000"/>
              <a:gd name="connsiteY674" fmla="*/ 121247 h 221362"/>
              <a:gd name="connsiteX675" fmla="*/ 6689473 w 12192000"/>
              <a:gd name="connsiteY675" fmla="*/ 114617 h 221362"/>
              <a:gd name="connsiteX676" fmla="*/ 6696487 w 12192000"/>
              <a:gd name="connsiteY676" fmla="*/ 107367 h 221362"/>
              <a:gd name="connsiteX677" fmla="*/ 6702539 w 12192000"/>
              <a:gd name="connsiteY677" fmla="*/ 99857 h 221362"/>
              <a:gd name="connsiteX678" fmla="*/ 6707215 w 12192000"/>
              <a:gd name="connsiteY678" fmla="*/ 91932 h 221362"/>
              <a:gd name="connsiteX679" fmla="*/ 6712442 w 12192000"/>
              <a:gd name="connsiteY679" fmla="*/ 79813 h 221362"/>
              <a:gd name="connsiteX680" fmla="*/ 6716430 w 12192000"/>
              <a:gd name="connsiteY680" fmla="*/ 63446 h 221362"/>
              <a:gd name="connsiteX681" fmla="*/ 6717530 w 12192000"/>
              <a:gd name="connsiteY681" fmla="*/ 47805 h 221362"/>
              <a:gd name="connsiteX682" fmla="*/ 6716980 w 12192000"/>
              <a:gd name="connsiteY682" fmla="*/ 33769 h 221362"/>
              <a:gd name="connsiteX683" fmla="*/ 6715330 w 12192000"/>
              <a:gd name="connsiteY683" fmla="*/ 22116 h 221362"/>
              <a:gd name="connsiteX684" fmla="*/ 6714367 w 12192000"/>
              <a:gd name="connsiteY684" fmla="*/ 17610 h 221362"/>
              <a:gd name="connsiteX685" fmla="*/ 6714642 w 12192000"/>
              <a:gd name="connsiteY685" fmla="*/ 17092 h 221362"/>
              <a:gd name="connsiteX686" fmla="*/ 6716017 w 12192000"/>
              <a:gd name="connsiteY686" fmla="*/ 16419 h 221362"/>
              <a:gd name="connsiteX687" fmla="*/ 6718080 w 12192000"/>
              <a:gd name="connsiteY687" fmla="*/ 16211 h 221362"/>
              <a:gd name="connsiteX688" fmla="*/ 6720281 w 12192000"/>
              <a:gd name="connsiteY688" fmla="*/ 16574 h 221362"/>
              <a:gd name="connsiteX689" fmla="*/ 6721106 w 12192000"/>
              <a:gd name="connsiteY689" fmla="*/ 17040 h 221362"/>
              <a:gd name="connsiteX690" fmla="*/ 6851902 w 12192000"/>
              <a:gd name="connsiteY690" fmla="*/ 133315 h 221362"/>
              <a:gd name="connsiteX691" fmla="*/ 6852452 w 12192000"/>
              <a:gd name="connsiteY691" fmla="*/ 133677 h 221362"/>
              <a:gd name="connsiteX692" fmla="*/ 6853965 w 12192000"/>
              <a:gd name="connsiteY692" fmla="*/ 134040 h 221362"/>
              <a:gd name="connsiteX693" fmla="*/ 6856028 w 12192000"/>
              <a:gd name="connsiteY693" fmla="*/ 134040 h 221362"/>
              <a:gd name="connsiteX694" fmla="*/ 6857541 w 12192000"/>
              <a:gd name="connsiteY694" fmla="*/ 133677 h 221362"/>
              <a:gd name="connsiteX695" fmla="*/ 6858228 w 12192000"/>
              <a:gd name="connsiteY695" fmla="*/ 133315 h 221362"/>
              <a:gd name="connsiteX696" fmla="*/ 6956015 w 12192000"/>
              <a:gd name="connsiteY696" fmla="*/ 45578 h 221362"/>
              <a:gd name="connsiteX697" fmla="*/ 6956703 w 12192000"/>
              <a:gd name="connsiteY697" fmla="*/ 45215 h 221362"/>
              <a:gd name="connsiteX698" fmla="*/ 6958353 w 12192000"/>
              <a:gd name="connsiteY698" fmla="*/ 44749 h 221362"/>
              <a:gd name="connsiteX699" fmla="*/ 6960416 w 12192000"/>
              <a:gd name="connsiteY699" fmla="*/ 44853 h 221362"/>
              <a:gd name="connsiteX700" fmla="*/ 6961929 w 12192000"/>
              <a:gd name="connsiteY700" fmla="*/ 45371 h 221362"/>
              <a:gd name="connsiteX701" fmla="*/ 6962342 w 12192000"/>
              <a:gd name="connsiteY701" fmla="*/ 45733 h 221362"/>
              <a:gd name="connsiteX702" fmla="*/ 6997826 w 12192000"/>
              <a:gd name="connsiteY702" fmla="*/ 101100 h 221362"/>
              <a:gd name="connsiteX703" fmla="*/ 6998238 w 12192000"/>
              <a:gd name="connsiteY703" fmla="*/ 101566 h 221362"/>
              <a:gd name="connsiteX704" fmla="*/ 7000026 w 12192000"/>
              <a:gd name="connsiteY704" fmla="*/ 102084 h 221362"/>
              <a:gd name="connsiteX705" fmla="*/ 7001952 w 12192000"/>
              <a:gd name="connsiteY705" fmla="*/ 102084 h 221362"/>
              <a:gd name="connsiteX706" fmla="*/ 7003739 w 12192000"/>
              <a:gd name="connsiteY706" fmla="*/ 101617 h 221362"/>
              <a:gd name="connsiteX707" fmla="*/ 7004428 w 12192000"/>
              <a:gd name="connsiteY707" fmla="*/ 101203 h 221362"/>
              <a:gd name="connsiteX708" fmla="*/ 7064255 w 12192000"/>
              <a:gd name="connsiteY708" fmla="*/ 25793 h 221362"/>
              <a:gd name="connsiteX709" fmla="*/ 7064805 w 12192000"/>
              <a:gd name="connsiteY709" fmla="*/ 25379 h 221362"/>
              <a:gd name="connsiteX710" fmla="*/ 7066318 w 12192000"/>
              <a:gd name="connsiteY710" fmla="*/ 24913 h 221362"/>
              <a:gd name="connsiteX711" fmla="*/ 7068381 w 12192000"/>
              <a:gd name="connsiteY711" fmla="*/ 24861 h 221362"/>
              <a:gd name="connsiteX712" fmla="*/ 7070169 w 12192000"/>
              <a:gd name="connsiteY712" fmla="*/ 25275 h 221362"/>
              <a:gd name="connsiteX713" fmla="*/ 7070719 w 12192000"/>
              <a:gd name="connsiteY713" fmla="*/ 25689 h 221362"/>
              <a:gd name="connsiteX714" fmla="*/ 7145401 w 12192000"/>
              <a:gd name="connsiteY714" fmla="*/ 88669 h 221362"/>
              <a:gd name="connsiteX715" fmla="*/ 7145951 w 12192000"/>
              <a:gd name="connsiteY715" fmla="*/ 89032 h 221362"/>
              <a:gd name="connsiteX716" fmla="*/ 7147738 w 12192000"/>
              <a:gd name="connsiteY716" fmla="*/ 89395 h 221362"/>
              <a:gd name="connsiteX717" fmla="*/ 7149801 w 12192000"/>
              <a:gd name="connsiteY717" fmla="*/ 89343 h 221362"/>
              <a:gd name="connsiteX718" fmla="*/ 7151314 w 12192000"/>
              <a:gd name="connsiteY718" fmla="*/ 88877 h 221362"/>
              <a:gd name="connsiteX719" fmla="*/ 7151727 w 12192000"/>
              <a:gd name="connsiteY719" fmla="*/ 88462 h 221362"/>
              <a:gd name="connsiteX720" fmla="*/ 7216506 w 12192000"/>
              <a:gd name="connsiteY720" fmla="*/ 933 h 221362"/>
              <a:gd name="connsiteX721" fmla="*/ 7216919 w 12192000"/>
              <a:gd name="connsiteY721" fmla="*/ 466 h 221362"/>
              <a:gd name="connsiteX722" fmla="*/ 7218706 w 12192000"/>
              <a:gd name="connsiteY722" fmla="*/ 0 h 221362"/>
              <a:gd name="connsiteX723" fmla="*/ 7220907 w 12192000"/>
              <a:gd name="connsiteY723" fmla="*/ 0 h 221362"/>
              <a:gd name="connsiteX724" fmla="*/ 7222695 w 12192000"/>
              <a:gd name="connsiteY724" fmla="*/ 466 h 221362"/>
              <a:gd name="connsiteX725" fmla="*/ 7223107 w 12192000"/>
              <a:gd name="connsiteY725" fmla="*/ 933 h 221362"/>
              <a:gd name="connsiteX726" fmla="*/ 7299852 w 12192000"/>
              <a:gd name="connsiteY726" fmla="*/ 116327 h 221362"/>
              <a:gd name="connsiteX727" fmla="*/ 7300264 w 12192000"/>
              <a:gd name="connsiteY727" fmla="*/ 116793 h 221362"/>
              <a:gd name="connsiteX728" fmla="*/ 7302053 w 12192000"/>
              <a:gd name="connsiteY728" fmla="*/ 117311 h 221362"/>
              <a:gd name="connsiteX729" fmla="*/ 7304528 w 12192000"/>
              <a:gd name="connsiteY729" fmla="*/ 117207 h 221362"/>
              <a:gd name="connsiteX730" fmla="*/ 7306041 w 12192000"/>
              <a:gd name="connsiteY730" fmla="*/ 116689 h 221362"/>
              <a:gd name="connsiteX731" fmla="*/ 7306591 w 12192000"/>
              <a:gd name="connsiteY731" fmla="*/ 116223 h 221362"/>
              <a:gd name="connsiteX732" fmla="*/ 7349089 w 12192000"/>
              <a:gd name="connsiteY732" fmla="*/ 35737 h 221362"/>
              <a:gd name="connsiteX733" fmla="*/ 7349365 w 12192000"/>
              <a:gd name="connsiteY733" fmla="*/ 35375 h 221362"/>
              <a:gd name="connsiteX734" fmla="*/ 7350878 w 12192000"/>
              <a:gd name="connsiteY734" fmla="*/ 34857 h 221362"/>
              <a:gd name="connsiteX735" fmla="*/ 7352802 w 12192000"/>
              <a:gd name="connsiteY735" fmla="*/ 34701 h 221362"/>
              <a:gd name="connsiteX736" fmla="*/ 7354591 w 12192000"/>
              <a:gd name="connsiteY736" fmla="*/ 34909 h 221362"/>
              <a:gd name="connsiteX737" fmla="*/ 7355416 w 12192000"/>
              <a:gd name="connsiteY737" fmla="*/ 35271 h 221362"/>
              <a:gd name="connsiteX738" fmla="*/ 7447152 w 12192000"/>
              <a:gd name="connsiteY738" fmla="*/ 84578 h 221362"/>
              <a:gd name="connsiteX739" fmla="*/ 7448527 w 12192000"/>
              <a:gd name="connsiteY739" fmla="*/ 85096 h 221362"/>
              <a:gd name="connsiteX740" fmla="*/ 7451827 w 12192000"/>
              <a:gd name="connsiteY740" fmla="*/ 84992 h 221362"/>
              <a:gd name="connsiteX741" fmla="*/ 7453065 w 12192000"/>
              <a:gd name="connsiteY741" fmla="*/ 84422 h 221362"/>
              <a:gd name="connsiteX742" fmla="*/ 7500928 w 12192000"/>
              <a:gd name="connsiteY742" fmla="*/ 47287 h 221362"/>
              <a:gd name="connsiteX743" fmla="*/ 7501615 w 12192000"/>
              <a:gd name="connsiteY743" fmla="*/ 46925 h 221362"/>
              <a:gd name="connsiteX744" fmla="*/ 7503541 w 12192000"/>
              <a:gd name="connsiteY744" fmla="*/ 46614 h 221362"/>
              <a:gd name="connsiteX745" fmla="*/ 7505466 w 12192000"/>
              <a:gd name="connsiteY745" fmla="*/ 46717 h 221362"/>
              <a:gd name="connsiteX746" fmla="*/ 7507117 w 12192000"/>
              <a:gd name="connsiteY746" fmla="*/ 47132 h 221362"/>
              <a:gd name="connsiteX747" fmla="*/ 7507529 w 12192000"/>
              <a:gd name="connsiteY747" fmla="*/ 47494 h 221362"/>
              <a:gd name="connsiteX748" fmla="*/ 7550440 w 12192000"/>
              <a:gd name="connsiteY748" fmla="*/ 107988 h 221362"/>
              <a:gd name="connsiteX749" fmla="*/ 7550853 w 12192000"/>
              <a:gd name="connsiteY749" fmla="*/ 108351 h 221362"/>
              <a:gd name="connsiteX750" fmla="*/ 7552640 w 12192000"/>
              <a:gd name="connsiteY750" fmla="*/ 108869 h 221362"/>
              <a:gd name="connsiteX751" fmla="*/ 7554703 w 12192000"/>
              <a:gd name="connsiteY751" fmla="*/ 108869 h 221362"/>
              <a:gd name="connsiteX752" fmla="*/ 7556491 w 12192000"/>
              <a:gd name="connsiteY752" fmla="*/ 108402 h 221362"/>
              <a:gd name="connsiteX753" fmla="*/ 7557042 w 12192000"/>
              <a:gd name="connsiteY753" fmla="*/ 108040 h 221362"/>
              <a:gd name="connsiteX754" fmla="*/ 7559792 w 12192000"/>
              <a:gd name="connsiteY754" fmla="*/ 105191 h 221362"/>
              <a:gd name="connsiteX755" fmla="*/ 7566669 w 12192000"/>
              <a:gd name="connsiteY755" fmla="*/ 99908 h 221362"/>
              <a:gd name="connsiteX756" fmla="*/ 7575471 w 12192000"/>
              <a:gd name="connsiteY756" fmla="*/ 94833 h 221362"/>
              <a:gd name="connsiteX757" fmla="*/ 7585373 w 12192000"/>
              <a:gd name="connsiteY757" fmla="*/ 90172 h 221362"/>
              <a:gd name="connsiteX758" fmla="*/ 7596652 w 12192000"/>
              <a:gd name="connsiteY758" fmla="*/ 85769 h 221362"/>
              <a:gd name="connsiteX759" fmla="*/ 7608479 w 12192000"/>
              <a:gd name="connsiteY759" fmla="*/ 81574 h 221362"/>
              <a:gd name="connsiteX760" fmla="*/ 7617373 w 12192000"/>
              <a:gd name="connsiteY760" fmla="*/ 79008 h 221362"/>
              <a:gd name="connsiteX761" fmla="*/ 7617096 w 12192000"/>
              <a:gd name="connsiteY761" fmla="*/ 78052 h 221362"/>
              <a:gd name="connsiteX762" fmla="*/ 7612557 w 12192000"/>
              <a:gd name="connsiteY762" fmla="*/ 65777 h 221362"/>
              <a:gd name="connsiteX763" fmla="*/ 7604855 w 12192000"/>
              <a:gd name="connsiteY763" fmla="*/ 49204 h 221362"/>
              <a:gd name="connsiteX764" fmla="*/ 7594128 w 12192000"/>
              <a:gd name="connsiteY764" fmla="*/ 31335 h 221362"/>
              <a:gd name="connsiteX765" fmla="*/ 7584775 w 12192000"/>
              <a:gd name="connsiteY765" fmla="*/ 18801 h 221362"/>
              <a:gd name="connsiteX766" fmla="*/ 7581612 w 12192000"/>
              <a:gd name="connsiteY766" fmla="*/ 14917 h 221362"/>
              <a:gd name="connsiteX767" fmla="*/ 7581474 w 12192000"/>
              <a:gd name="connsiteY767" fmla="*/ 14502 h 221362"/>
              <a:gd name="connsiteX768" fmla="*/ 7582025 w 12192000"/>
              <a:gd name="connsiteY768" fmla="*/ 13726 h 221362"/>
              <a:gd name="connsiteX769" fmla="*/ 7583675 w 12192000"/>
              <a:gd name="connsiteY769" fmla="*/ 13311 h 221362"/>
              <a:gd name="connsiteX770" fmla="*/ 7585875 w 12192000"/>
              <a:gd name="connsiteY770" fmla="*/ 13207 h 221362"/>
              <a:gd name="connsiteX771" fmla="*/ 7586838 w 12192000"/>
              <a:gd name="connsiteY771" fmla="*/ 13466 h 221362"/>
              <a:gd name="connsiteX772" fmla="*/ 7601280 w 12192000"/>
              <a:gd name="connsiteY772" fmla="*/ 17247 h 221362"/>
              <a:gd name="connsiteX773" fmla="*/ 7627961 w 12192000"/>
              <a:gd name="connsiteY773" fmla="*/ 25068 h 221362"/>
              <a:gd name="connsiteX774" fmla="*/ 7652030 w 12192000"/>
              <a:gd name="connsiteY774" fmla="*/ 33148 h 221362"/>
              <a:gd name="connsiteX775" fmla="*/ 7673210 w 12192000"/>
              <a:gd name="connsiteY775" fmla="*/ 41383 h 221362"/>
              <a:gd name="connsiteX776" fmla="*/ 7692052 w 12192000"/>
              <a:gd name="connsiteY776" fmla="*/ 49773 h 221362"/>
              <a:gd name="connsiteX777" fmla="*/ 7708694 w 12192000"/>
              <a:gd name="connsiteY777" fmla="*/ 58112 h 221362"/>
              <a:gd name="connsiteX778" fmla="*/ 7710686 w 12192000"/>
              <a:gd name="connsiteY778" fmla="*/ 59284 h 221362"/>
              <a:gd name="connsiteX779" fmla="*/ 7716444 w 12192000"/>
              <a:gd name="connsiteY779" fmla="*/ 58319 h 221362"/>
              <a:gd name="connsiteX780" fmla="*/ 7732673 w 12192000"/>
              <a:gd name="connsiteY780" fmla="*/ 56092 h 221362"/>
              <a:gd name="connsiteX781" fmla="*/ 7733911 w 12192000"/>
              <a:gd name="connsiteY781" fmla="*/ 55988 h 221362"/>
              <a:gd name="connsiteX782" fmla="*/ 7736112 w 12192000"/>
              <a:gd name="connsiteY782" fmla="*/ 56299 h 221362"/>
              <a:gd name="connsiteX783" fmla="*/ 7737212 w 12192000"/>
              <a:gd name="connsiteY783" fmla="*/ 56921 h 221362"/>
              <a:gd name="connsiteX784" fmla="*/ 7737212 w 12192000"/>
              <a:gd name="connsiteY784" fmla="*/ 57749 h 221362"/>
              <a:gd name="connsiteX785" fmla="*/ 7736524 w 12192000"/>
              <a:gd name="connsiteY785" fmla="*/ 58112 h 221362"/>
              <a:gd name="connsiteX786" fmla="*/ 7729372 w 12192000"/>
              <a:gd name="connsiteY786" fmla="*/ 61582 h 221362"/>
              <a:gd name="connsiteX787" fmla="*/ 7722154 w 12192000"/>
              <a:gd name="connsiteY787" fmla="*/ 66035 h 221362"/>
              <a:gd name="connsiteX788" fmla="*/ 7722860 w 12192000"/>
              <a:gd name="connsiteY788" fmla="*/ 66450 h 221362"/>
              <a:gd name="connsiteX789" fmla="*/ 7735376 w 12192000"/>
              <a:gd name="connsiteY789" fmla="*/ 74634 h 221362"/>
              <a:gd name="connsiteX790" fmla="*/ 7745828 w 12192000"/>
              <a:gd name="connsiteY790" fmla="*/ 82713 h 221362"/>
              <a:gd name="connsiteX791" fmla="*/ 7754630 w 12192000"/>
              <a:gd name="connsiteY791" fmla="*/ 90430 h 221362"/>
              <a:gd name="connsiteX792" fmla="*/ 7765083 w 12192000"/>
              <a:gd name="connsiteY792" fmla="*/ 101410 h 221362"/>
              <a:gd name="connsiteX793" fmla="*/ 7774436 w 12192000"/>
              <a:gd name="connsiteY793" fmla="*/ 114307 h 221362"/>
              <a:gd name="connsiteX794" fmla="*/ 7779387 w 12192000"/>
              <a:gd name="connsiteY794" fmla="*/ 124821 h 221362"/>
              <a:gd name="connsiteX795" fmla="*/ 7780487 w 12192000"/>
              <a:gd name="connsiteY795" fmla="*/ 128757 h 221362"/>
              <a:gd name="connsiteX796" fmla="*/ 7780900 w 12192000"/>
              <a:gd name="connsiteY796" fmla="*/ 129275 h 221362"/>
              <a:gd name="connsiteX797" fmla="*/ 7782687 w 12192000"/>
              <a:gd name="connsiteY797" fmla="*/ 129793 h 221362"/>
              <a:gd name="connsiteX798" fmla="*/ 7784888 w 12192000"/>
              <a:gd name="connsiteY798" fmla="*/ 129896 h 221362"/>
              <a:gd name="connsiteX799" fmla="*/ 7786951 w 12192000"/>
              <a:gd name="connsiteY799" fmla="*/ 129430 h 221362"/>
              <a:gd name="connsiteX800" fmla="*/ 7787226 w 12192000"/>
              <a:gd name="connsiteY800" fmla="*/ 129016 h 221362"/>
              <a:gd name="connsiteX801" fmla="*/ 7839902 w 12192000"/>
              <a:gd name="connsiteY801" fmla="*/ 58371 h 221362"/>
              <a:gd name="connsiteX802" fmla="*/ 7840314 w 12192000"/>
              <a:gd name="connsiteY802" fmla="*/ 57956 h 221362"/>
              <a:gd name="connsiteX803" fmla="*/ 7842102 w 12192000"/>
              <a:gd name="connsiteY803" fmla="*/ 57490 h 221362"/>
              <a:gd name="connsiteX804" fmla="*/ 7844165 w 12192000"/>
              <a:gd name="connsiteY804" fmla="*/ 57438 h 221362"/>
              <a:gd name="connsiteX805" fmla="*/ 7845954 w 12192000"/>
              <a:gd name="connsiteY805" fmla="*/ 57853 h 221362"/>
              <a:gd name="connsiteX806" fmla="*/ 7846504 w 12192000"/>
              <a:gd name="connsiteY806" fmla="*/ 58267 h 221362"/>
              <a:gd name="connsiteX807" fmla="*/ 7889690 w 12192000"/>
              <a:gd name="connsiteY807" fmla="*/ 101410 h 221362"/>
              <a:gd name="connsiteX808" fmla="*/ 7890240 w 12192000"/>
              <a:gd name="connsiteY808" fmla="*/ 101877 h 221362"/>
              <a:gd name="connsiteX809" fmla="*/ 7892303 w 12192000"/>
              <a:gd name="connsiteY809" fmla="*/ 102239 h 221362"/>
              <a:gd name="connsiteX810" fmla="*/ 7894503 w 12192000"/>
              <a:gd name="connsiteY810" fmla="*/ 102084 h 221362"/>
              <a:gd name="connsiteX811" fmla="*/ 7896016 w 12192000"/>
              <a:gd name="connsiteY811" fmla="*/ 101462 h 221362"/>
              <a:gd name="connsiteX812" fmla="*/ 7896291 w 12192000"/>
              <a:gd name="connsiteY812" fmla="*/ 100944 h 221362"/>
              <a:gd name="connsiteX813" fmla="*/ 7896842 w 12192000"/>
              <a:gd name="connsiteY813" fmla="*/ 97371 h 221362"/>
              <a:gd name="connsiteX814" fmla="*/ 7899592 w 12192000"/>
              <a:gd name="connsiteY814" fmla="*/ 90016 h 221362"/>
              <a:gd name="connsiteX815" fmla="*/ 7904543 w 12192000"/>
              <a:gd name="connsiteY815" fmla="*/ 82403 h 221362"/>
              <a:gd name="connsiteX816" fmla="*/ 7910870 w 12192000"/>
              <a:gd name="connsiteY816" fmla="*/ 74789 h 221362"/>
              <a:gd name="connsiteX817" fmla="*/ 7918572 w 12192000"/>
              <a:gd name="connsiteY817" fmla="*/ 67124 h 221362"/>
              <a:gd name="connsiteX818" fmla="*/ 7927374 w 12192000"/>
              <a:gd name="connsiteY818" fmla="*/ 59614 h 221362"/>
              <a:gd name="connsiteX819" fmla="*/ 7941540 w 12192000"/>
              <a:gd name="connsiteY819" fmla="*/ 48685 h 221362"/>
              <a:gd name="connsiteX820" fmla="*/ 7961345 w 12192000"/>
              <a:gd name="connsiteY820" fmla="*/ 35427 h 221362"/>
              <a:gd name="connsiteX821" fmla="*/ 7980050 w 12192000"/>
              <a:gd name="connsiteY821" fmla="*/ 24395 h 221362"/>
              <a:gd name="connsiteX822" fmla="*/ 8000955 w 12192000"/>
              <a:gd name="connsiteY822" fmla="*/ 13000 h 221362"/>
              <a:gd name="connsiteX823" fmla="*/ 8004118 w 12192000"/>
              <a:gd name="connsiteY823" fmla="*/ 11343 h 221362"/>
              <a:gd name="connsiteX824" fmla="*/ 8000680 w 12192000"/>
              <a:gd name="connsiteY824" fmla="*/ 16263 h 221362"/>
              <a:gd name="connsiteX825" fmla="*/ 7995866 w 12192000"/>
              <a:gd name="connsiteY825" fmla="*/ 26052 h 221362"/>
              <a:gd name="connsiteX826" fmla="*/ 7993528 w 12192000"/>
              <a:gd name="connsiteY826" fmla="*/ 35893 h 221362"/>
              <a:gd name="connsiteX827" fmla="*/ 7993253 w 12192000"/>
              <a:gd name="connsiteY827" fmla="*/ 45630 h 221362"/>
              <a:gd name="connsiteX828" fmla="*/ 7994903 w 12192000"/>
              <a:gd name="connsiteY828" fmla="*/ 55315 h 221362"/>
              <a:gd name="connsiteX829" fmla="*/ 7998204 w 12192000"/>
              <a:gd name="connsiteY829" fmla="*/ 64741 h 221362"/>
              <a:gd name="connsiteX830" fmla="*/ 8002743 w 12192000"/>
              <a:gd name="connsiteY830" fmla="*/ 73960 h 221362"/>
              <a:gd name="connsiteX831" fmla="*/ 8008519 w 12192000"/>
              <a:gd name="connsiteY831" fmla="*/ 82765 h 221362"/>
              <a:gd name="connsiteX832" fmla="*/ 8018422 w 12192000"/>
              <a:gd name="connsiteY832" fmla="*/ 95299 h 221362"/>
              <a:gd name="connsiteX833" fmla="*/ 8033138 w 12192000"/>
              <a:gd name="connsiteY833" fmla="*/ 110060 h 221362"/>
              <a:gd name="connsiteX834" fmla="*/ 8047579 w 12192000"/>
              <a:gd name="connsiteY834" fmla="*/ 122076 h 221362"/>
              <a:gd name="connsiteX835" fmla="*/ 8059407 w 12192000"/>
              <a:gd name="connsiteY835" fmla="*/ 130777 h 221362"/>
              <a:gd name="connsiteX836" fmla="*/ 8063395 w 12192000"/>
              <a:gd name="connsiteY836" fmla="*/ 133522 h 221362"/>
              <a:gd name="connsiteX837" fmla="*/ 8064221 w 12192000"/>
              <a:gd name="connsiteY837" fmla="*/ 133833 h 221362"/>
              <a:gd name="connsiteX838" fmla="*/ 8066009 w 12192000"/>
              <a:gd name="connsiteY838" fmla="*/ 134144 h 221362"/>
              <a:gd name="connsiteX839" fmla="*/ 8067797 w 12192000"/>
              <a:gd name="connsiteY839" fmla="*/ 134040 h 221362"/>
              <a:gd name="connsiteX840" fmla="*/ 8069309 w 12192000"/>
              <a:gd name="connsiteY840" fmla="*/ 133625 h 221362"/>
              <a:gd name="connsiteX841" fmla="*/ 8069722 w 12192000"/>
              <a:gd name="connsiteY841" fmla="*/ 133263 h 221362"/>
              <a:gd name="connsiteX842" fmla="*/ 8123223 w 12192000"/>
              <a:gd name="connsiteY842" fmla="*/ 62721 h 221362"/>
              <a:gd name="connsiteX843" fmla="*/ 8123773 w 12192000"/>
              <a:gd name="connsiteY843" fmla="*/ 62255 h 221362"/>
              <a:gd name="connsiteX844" fmla="*/ 8125424 w 12192000"/>
              <a:gd name="connsiteY844" fmla="*/ 61841 h 221362"/>
              <a:gd name="connsiteX845" fmla="*/ 8127624 w 12192000"/>
              <a:gd name="connsiteY845" fmla="*/ 61737 h 221362"/>
              <a:gd name="connsiteX846" fmla="*/ 8129413 w 12192000"/>
              <a:gd name="connsiteY846" fmla="*/ 62203 h 221362"/>
              <a:gd name="connsiteX847" fmla="*/ 8129824 w 12192000"/>
              <a:gd name="connsiteY847" fmla="*/ 62669 h 221362"/>
              <a:gd name="connsiteX848" fmla="*/ 8194191 w 12192000"/>
              <a:gd name="connsiteY848" fmla="*/ 129586 h 221362"/>
              <a:gd name="connsiteX849" fmla="*/ 8194466 w 12192000"/>
              <a:gd name="connsiteY849" fmla="*/ 129948 h 221362"/>
              <a:gd name="connsiteX850" fmla="*/ 8195979 w 12192000"/>
              <a:gd name="connsiteY850" fmla="*/ 130363 h 221362"/>
              <a:gd name="connsiteX851" fmla="*/ 8197767 w 12192000"/>
              <a:gd name="connsiteY851" fmla="*/ 130466 h 221362"/>
              <a:gd name="connsiteX852" fmla="*/ 8199279 w 12192000"/>
              <a:gd name="connsiteY852" fmla="*/ 130259 h 221362"/>
              <a:gd name="connsiteX853" fmla="*/ 8200105 w 12192000"/>
              <a:gd name="connsiteY853" fmla="*/ 129948 h 221362"/>
              <a:gd name="connsiteX854" fmla="*/ 8205607 w 12192000"/>
              <a:gd name="connsiteY854" fmla="*/ 127255 h 221362"/>
              <a:gd name="connsiteX855" fmla="*/ 8215509 w 12192000"/>
              <a:gd name="connsiteY855" fmla="*/ 121247 h 221362"/>
              <a:gd name="connsiteX856" fmla="*/ 8223898 w 12192000"/>
              <a:gd name="connsiteY856" fmla="*/ 114617 h 221362"/>
              <a:gd name="connsiteX857" fmla="*/ 8230913 w 12192000"/>
              <a:gd name="connsiteY857" fmla="*/ 107367 h 221362"/>
              <a:gd name="connsiteX858" fmla="*/ 8236964 w 12192000"/>
              <a:gd name="connsiteY858" fmla="*/ 99857 h 221362"/>
              <a:gd name="connsiteX859" fmla="*/ 8241640 w 12192000"/>
              <a:gd name="connsiteY859" fmla="*/ 91932 h 221362"/>
              <a:gd name="connsiteX860" fmla="*/ 8246867 w 12192000"/>
              <a:gd name="connsiteY860" fmla="*/ 79813 h 221362"/>
              <a:gd name="connsiteX861" fmla="*/ 8250855 w 12192000"/>
              <a:gd name="connsiteY861" fmla="*/ 63446 h 221362"/>
              <a:gd name="connsiteX862" fmla="*/ 8251956 w 12192000"/>
              <a:gd name="connsiteY862" fmla="*/ 47805 h 221362"/>
              <a:gd name="connsiteX863" fmla="*/ 8251406 w 12192000"/>
              <a:gd name="connsiteY863" fmla="*/ 33769 h 221362"/>
              <a:gd name="connsiteX864" fmla="*/ 8249755 w 12192000"/>
              <a:gd name="connsiteY864" fmla="*/ 22116 h 221362"/>
              <a:gd name="connsiteX865" fmla="*/ 8248793 w 12192000"/>
              <a:gd name="connsiteY865" fmla="*/ 17610 h 221362"/>
              <a:gd name="connsiteX866" fmla="*/ 8249067 w 12192000"/>
              <a:gd name="connsiteY866" fmla="*/ 17092 h 221362"/>
              <a:gd name="connsiteX867" fmla="*/ 8250443 w 12192000"/>
              <a:gd name="connsiteY867" fmla="*/ 16419 h 221362"/>
              <a:gd name="connsiteX868" fmla="*/ 8252506 w 12192000"/>
              <a:gd name="connsiteY868" fmla="*/ 16211 h 221362"/>
              <a:gd name="connsiteX869" fmla="*/ 8254706 w 12192000"/>
              <a:gd name="connsiteY869" fmla="*/ 16574 h 221362"/>
              <a:gd name="connsiteX870" fmla="*/ 8255531 w 12192000"/>
              <a:gd name="connsiteY870" fmla="*/ 17040 h 221362"/>
              <a:gd name="connsiteX871" fmla="*/ 8386326 w 12192000"/>
              <a:gd name="connsiteY871" fmla="*/ 133315 h 221362"/>
              <a:gd name="connsiteX872" fmla="*/ 8386877 w 12192000"/>
              <a:gd name="connsiteY872" fmla="*/ 133677 h 221362"/>
              <a:gd name="connsiteX873" fmla="*/ 8388390 w 12192000"/>
              <a:gd name="connsiteY873" fmla="*/ 134040 h 221362"/>
              <a:gd name="connsiteX874" fmla="*/ 8390453 w 12192000"/>
              <a:gd name="connsiteY874" fmla="*/ 134040 h 221362"/>
              <a:gd name="connsiteX875" fmla="*/ 8391966 w 12192000"/>
              <a:gd name="connsiteY875" fmla="*/ 133677 h 221362"/>
              <a:gd name="connsiteX876" fmla="*/ 8392653 w 12192000"/>
              <a:gd name="connsiteY876" fmla="*/ 133315 h 221362"/>
              <a:gd name="connsiteX877" fmla="*/ 8490440 w 12192000"/>
              <a:gd name="connsiteY877" fmla="*/ 45578 h 221362"/>
              <a:gd name="connsiteX878" fmla="*/ 8491128 w 12192000"/>
              <a:gd name="connsiteY878" fmla="*/ 45215 h 221362"/>
              <a:gd name="connsiteX879" fmla="*/ 8492778 w 12192000"/>
              <a:gd name="connsiteY879" fmla="*/ 44749 h 221362"/>
              <a:gd name="connsiteX880" fmla="*/ 8494841 w 12192000"/>
              <a:gd name="connsiteY880" fmla="*/ 44853 h 221362"/>
              <a:gd name="connsiteX881" fmla="*/ 8496354 w 12192000"/>
              <a:gd name="connsiteY881" fmla="*/ 45371 h 221362"/>
              <a:gd name="connsiteX882" fmla="*/ 8496767 w 12192000"/>
              <a:gd name="connsiteY882" fmla="*/ 45733 h 221362"/>
              <a:gd name="connsiteX883" fmla="*/ 8532250 w 12192000"/>
              <a:gd name="connsiteY883" fmla="*/ 101100 h 221362"/>
              <a:gd name="connsiteX884" fmla="*/ 8532663 w 12192000"/>
              <a:gd name="connsiteY884" fmla="*/ 101566 h 221362"/>
              <a:gd name="connsiteX885" fmla="*/ 8534452 w 12192000"/>
              <a:gd name="connsiteY885" fmla="*/ 102084 h 221362"/>
              <a:gd name="connsiteX886" fmla="*/ 8536376 w 12192000"/>
              <a:gd name="connsiteY886" fmla="*/ 102084 h 221362"/>
              <a:gd name="connsiteX887" fmla="*/ 8538165 w 12192000"/>
              <a:gd name="connsiteY887" fmla="*/ 101617 h 221362"/>
              <a:gd name="connsiteX888" fmla="*/ 8538852 w 12192000"/>
              <a:gd name="connsiteY888" fmla="*/ 101203 h 221362"/>
              <a:gd name="connsiteX889" fmla="*/ 8598680 w 12192000"/>
              <a:gd name="connsiteY889" fmla="*/ 25793 h 221362"/>
              <a:gd name="connsiteX890" fmla="*/ 8599230 w 12192000"/>
              <a:gd name="connsiteY890" fmla="*/ 25379 h 221362"/>
              <a:gd name="connsiteX891" fmla="*/ 8600743 w 12192000"/>
              <a:gd name="connsiteY891" fmla="*/ 24913 h 221362"/>
              <a:gd name="connsiteX892" fmla="*/ 8602805 w 12192000"/>
              <a:gd name="connsiteY892" fmla="*/ 24861 h 221362"/>
              <a:gd name="connsiteX893" fmla="*/ 8604594 w 12192000"/>
              <a:gd name="connsiteY893" fmla="*/ 25275 h 221362"/>
              <a:gd name="connsiteX894" fmla="*/ 8605144 w 12192000"/>
              <a:gd name="connsiteY894" fmla="*/ 25689 h 221362"/>
              <a:gd name="connsiteX895" fmla="*/ 8679825 w 12192000"/>
              <a:gd name="connsiteY895" fmla="*/ 88669 h 221362"/>
              <a:gd name="connsiteX896" fmla="*/ 8680375 w 12192000"/>
              <a:gd name="connsiteY896" fmla="*/ 89032 h 221362"/>
              <a:gd name="connsiteX897" fmla="*/ 8682163 w 12192000"/>
              <a:gd name="connsiteY897" fmla="*/ 89395 h 221362"/>
              <a:gd name="connsiteX898" fmla="*/ 8684226 w 12192000"/>
              <a:gd name="connsiteY898" fmla="*/ 89343 h 221362"/>
              <a:gd name="connsiteX899" fmla="*/ 8685739 w 12192000"/>
              <a:gd name="connsiteY899" fmla="*/ 88877 h 221362"/>
              <a:gd name="connsiteX900" fmla="*/ 8686152 w 12192000"/>
              <a:gd name="connsiteY900" fmla="*/ 88462 h 221362"/>
              <a:gd name="connsiteX901" fmla="*/ 8750931 w 12192000"/>
              <a:gd name="connsiteY901" fmla="*/ 933 h 221362"/>
              <a:gd name="connsiteX902" fmla="*/ 8751343 w 12192000"/>
              <a:gd name="connsiteY902" fmla="*/ 466 h 221362"/>
              <a:gd name="connsiteX903" fmla="*/ 8753131 w 12192000"/>
              <a:gd name="connsiteY903" fmla="*/ 0 h 221362"/>
              <a:gd name="connsiteX904" fmla="*/ 8755332 w 12192000"/>
              <a:gd name="connsiteY904" fmla="*/ 0 h 221362"/>
              <a:gd name="connsiteX905" fmla="*/ 8757120 w 12192000"/>
              <a:gd name="connsiteY905" fmla="*/ 466 h 221362"/>
              <a:gd name="connsiteX906" fmla="*/ 8757533 w 12192000"/>
              <a:gd name="connsiteY906" fmla="*/ 933 h 221362"/>
              <a:gd name="connsiteX907" fmla="*/ 8834277 w 12192000"/>
              <a:gd name="connsiteY907" fmla="*/ 116327 h 221362"/>
              <a:gd name="connsiteX908" fmla="*/ 8834689 w 12192000"/>
              <a:gd name="connsiteY908" fmla="*/ 116793 h 221362"/>
              <a:gd name="connsiteX909" fmla="*/ 8836477 w 12192000"/>
              <a:gd name="connsiteY909" fmla="*/ 117311 h 221362"/>
              <a:gd name="connsiteX910" fmla="*/ 8838952 w 12192000"/>
              <a:gd name="connsiteY910" fmla="*/ 117207 h 221362"/>
              <a:gd name="connsiteX911" fmla="*/ 8840465 w 12192000"/>
              <a:gd name="connsiteY911" fmla="*/ 116689 h 221362"/>
              <a:gd name="connsiteX912" fmla="*/ 8841015 w 12192000"/>
              <a:gd name="connsiteY912" fmla="*/ 116223 h 221362"/>
              <a:gd name="connsiteX913" fmla="*/ 8883514 w 12192000"/>
              <a:gd name="connsiteY913" fmla="*/ 35737 h 221362"/>
              <a:gd name="connsiteX914" fmla="*/ 8883789 w 12192000"/>
              <a:gd name="connsiteY914" fmla="*/ 35375 h 221362"/>
              <a:gd name="connsiteX915" fmla="*/ 8885302 w 12192000"/>
              <a:gd name="connsiteY915" fmla="*/ 34857 h 221362"/>
              <a:gd name="connsiteX916" fmla="*/ 8887227 w 12192000"/>
              <a:gd name="connsiteY916" fmla="*/ 34701 h 221362"/>
              <a:gd name="connsiteX917" fmla="*/ 8889016 w 12192000"/>
              <a:gd name="connsiteY917" fmla="*/ 34909 h 221362"/>
              <a:gd name="connsiteX918" fmla="*/ 8889840 w 12192000"/>
              <a:gd name="connsiteY918" fmla="*/ 35271 h 221362"/>
              <a:gd name="connsiteX919" fmla="*/ 8981576 w 12192000"/>
              <a:gd name="connsiteY919" fmla="*/ 84578 h 221362"/>
              <a:gd name="connsiteX920" fmla="*/ 8982951 w 12192000"/>
              <a:gd name="connsiteY920" fmla="*/ 85096 h 221362"/>
              <a:gd name="connsiteX921" fmla="*/ 8986253 w 12192000"/>
              <a:gd name="connsiteY921" fmla="*/ 84992 h 221362"/>
              <a:gd name="connsiteX922" fmla="*/ 8987490 w 12192000"/>
              <a:gd name="connsiteY922" fmla="*/ 84422 h 221362"/>
              <a:gd name="connsiteX923" fmla="*/ 9035352 w 12192000"/>
              <a:gd name="connsiteY923" fmla="*/ 47287 h 221362"/>
              <a:gd name="connsiteX924" fmla="*/ 9036040 w 12192000"/>
              <a:gd name="connsiteY924" fmla="*/ 46925 h 221362"/>
              <a:gd name="connsiteX925" fmla="*/ 9037965 w 12192000"/>
              <a:gd name="connsiteY925" fmla="*/ 46614 h 221362"/>
              <a:gd name="connsiteX926" fmla="*/ 9039891 w 12192000"/>
              <a:gd name="connsiteY926" fmla="*/ 46717 h 221362"/>
              <a:gd name="connsiteX927" fmla="*/ 9041542 w 12192000"/>
              <a:gd name="connsiteY927" fmla="*/ 47132 h 221362"/>
              <a:gd name="connsiteX928" fmla="*/ 9041953 w 12192000"/>
              <a:gd name="connsiteY928" fmla="*/ 47494 h 221362"/>
              <a:gd name="connsiteX929" fmla="*/ 9084865 w 12192000"/>
              <a:gd name="connsiteY929" fmla="*/ 107988 h 221362"/>
              <a:gd name="connsiteX930" fmla="*/ 9085277 w 12192000"/>
              <a:gd name="connsiteY930" fmla="*/ 108351 h 221362"/>
              <a:gd name="connsiteX931" fmla="*/ 9087065 w 12192000"/>
              <a:gd name="connsiteY931" fmla="*/ 108869 h 221362"/>
              <a:gd name="connsiteX932" fmla="*/ 9089128 w 12192000"/>
              <a:gd name="connsiteY932" fmla="*/ 108869 h 221362"/>
              <a:gd name="connsiteX933" fmla="*/ 9090917 w 12192000"/>
              <a:gd name="connsiteY933" fmla="*/ 108402 h 221362"/>
              <a:gd name="connsiteX934" fmla="*/ 9091466 w 12192000"/>
              <a:gd name="connsiteY934" fmla="*/ 108040 h 221362"/>
              <a:gd name="connsiteX935" fmla="*/ 9094217 w 12192000"/>
              <a:gd name="connsiteY935" fmla="*/ 105191 h 221362"/>
              <a:gd name="connsiteX936" fmla="*/ 9101094 w 12192000"/>
              <a:gd name="connsiteY936" fmla="*/ 99908 h 221362"/>
              <a:gd name="connsiteX937" fmla="*/ 9109896 w 12192000"/>
              <a:gd name="connsiteY937" fmla="*/ 94833 h 221362"/>
              <a:gd name="connsiteX938" fmla="*/ 9119798 w 12192000"/>
              <a:gd name="connsiteY938" fmla="*/ 90172 h 221362"/>
              <a:gd name="connsiteX939" fmla="*/ 9131076 w 12192000"/>
              <a:gd name="connsiteY939" fmla="*/ 85769 h 221362"/>
              <a:gd name="connsiteX940" fmla="*/ 9142904 w 12192000"/>
              <a:gd name="connsiteY940" fmla="*/ 81574 h 221362"/>
              <a:gd name="connsiteX941" fmla="*/ 9148713 w 12192000"/>
              <a:gd name="connsiteY941" fmla="*/ 79898 h 221362"/>
              <a:gd name="connsiteX942" fmla="*/ 9148178 w 12192000"/>
              <a:gd name="connsiteY942" fmla="*/ 78052 h 221362"/>
              <a:gd name="connsiteX943" fmla="*/ 9143639 w 12192000"/>
              <a:gd name="connsiteY943" fmla="*/ 65777 h 221362"/>
              <a:gd name="connsiteX944" fmla="*/ 9135937 w 12192000"/>
              <a:gd name="connsiteY944" fmla="*/ 49204 h 221362"/>
              <a:gd name="connsiteX945" fmla="*/ 9125210 w 12192000"/>
              <a:gd name="connsiteY945" fmla="*/ 31335 h 221362"/>
              <a:gd name="connsiteX946" fmla="*/ 9115857 w 12192000"/>
              <a:gd name="connsiteY946" fmla="*/ 18801 h 221362"/>
              <a:gd name="connsiteX947" fmla="*/ 9112694 w 12192000"/>
              <a:gd name="connsiteY947" fmla="*/ 14917 h 221362"/>
              <a:gd name="connsiteX948" fmla="*/ 9112557 w 12192000"/>
              <a:gd name="connsiteY948" fmla="*/ 14502 h 221362"/>
              <a:gd name="connsiteX949" fmla="*/ 9113107 w 12192000"/>
              <a:gd name="connsiteY949" fmla="*/ 13726 h 221362"/>
              <a:gd name="connsiteX950" fmla="*/ 9114757 w 12192000"/>
              <a:gd name="connsiteY950" fmla="*/ 13311 h 221362"/>
              <a:gd name="connsiteX951" fmla="*/ 9116957 w 12192000"/>
              <a:gd name="connsiteY951" fmla="*/ 13207 h 221362"/>
              <a:gd name="connsiteX952" fmla="*/ 9117920 w 12192000"/>
              <a:gd name="connsiteY952" fmla="*/ 13466 h 221362"/>
              <a:gd name="connsiteX953" fmla="*/ 9132362 w 12192000"/>
              <a:gd name="connsiteY953" fmla="*/ 17247 h 221362"/>
              <a:gd name="connsiteX954" fmla="*/ 9159043 w 12192000"/>
              <a:gd name="connsiteY954" fmla="*/ 25068 h 221362"/>
              <a:gd name="connsiteX955" fmla="*/ 9183112 w 12192000"/>
              <a:gd name="connsiteY955" fmla="*/ 33148 h 221362"/>
              <a:gd name="connsiteX956" fmla="*/ 9204292 w 12192000"/>
              <a:gd name="connsiteY956" fmla="*/ 41383 h 221362"/>
              <a:gd name="connsiteX957" fmla="*/ 9223134 w 12192000"/>
              <a:gd name="connsiteY957" fmla="*/ 49773 h 221362"/>
              <a:gd name="connsiteX958" fmla="*/ 9239776 w 12192000"/>
              <a:gd name="connsiteY958" fmla="*/ 58112 h 221362"/>
              <a:gd name="connsiteX959" fmla="*/ 9242509 w 12192000"/>
              <a:gd name="connsiteY959" fmla="*/ 59721 h 221362"/>
              <a:gd name="connsiteX960" fmla="*/ 9250868 w 12192000"/>
              <a:gd name="connsiteY960" fmla="*/ 58319 h 221362"/>
              <a:gd name="connsiteX961" fmla="*/ 9267098 w 12192000"/>
              <a:gd name="connsiteY961" fmla="*/ 56092 h 221362"/>
              <a:gd name="connsiteX962" fmla="*/ 9268336 w 12192000"/>
              <a:gd name="connsiteY962" fmla="*/ 55988 h 221362"/>
              <a:gd name="connsiteX963" fmla="*/ 9270536 w 12192000"/>
              <a:gd name="connsiteY963" fmla="*/ 56299 h 221362"/>
              <a:gd name="connsiteX964" fmla="*/ 9271637 w 12192000"/>
              <a:gd name="connsiteY964" fmla="*/ 56921 h 221362"/>
              <a:gd name="connsiteX965" fmla="*/ 9271637 w 12192000"/>
              <a:gd name="connsiteY965" fmla="*/ 57749 h 221362"/>
              <a:gd name="connsiteX966" fmla="*/ 9270949 w 12192000"/>
              <a:gd name="connsiteY966" fmla="*/ 58112 h 221362"/>
              <a:gd name="connsiteX967" fmla="*/ 9263797 w 12192000"/>
              <a:gd name="connsiteY967" fmla="*/ 61582 h 221362"/>
              <a:gd name="connsiteX968" fmla="*/ 9254896 w 12192000"/>
              <a:gd name="connsiteY968" fmla="*/ 67074 h 221362"/>
              <a:gd name="connsiteX969" fmla="*/ 9266458 w 12192000"/>
              <a:gd name="connsiteY969" fmla="*/ 74634 h 221362"/>
              <a:gd name="connsiteX970" fmla="*/ 9276910 w 12192000"/>
              <a:gd name="connsiteY970" fmla="*/ 82713 h 221362"/>
              <a:gd name="connsiteX971" fmla="*/ 9285713 w 12192000"/>
              <a:gd name="connsiteY971" fmla="*/ 90430 h 221362"/>
              <a:gd name="connsiteX972" fmla="*/ 9296165 w 12192000"/>
              <a:gd name="connsiteY972" fmla="*/ 101410 h 221362"/>
              <a:gd name="connsiteX973" fmla="*/ 9305518 w 12192000"/>
              <a:gd name="connsiteY973" fmla="*/ 114307 h 221362"/>
              <a:gd name="connsiteX974" fmla="*/ 9310469 w 12192000"/>
              <a:gd name="connsiteY974" fmla="*/ 124821 h 221362"/>
              <a:gd name="connsiteX975" fmla="*/ 9311569 w 12192000"/>
              <a:gd name="connsiteY975" fmla="*/ 128757 h 221362"/>
              <a:gd name="connsiteX976" fmla="*/ 9311982 w 12192000"/>
              <a:gd name="connsiteY976" fmla="*/ 129275 h 221362"/>
              <a:gd name="connsiteX977" fmla="*/ 9313770 w 12192000"/>
              <a:gd name="connsiteY977" fmla="*/ 129793 h 221362"/>
              <a:gd name="connsiteX978" fmla="*/ 9315971 w 12192000"/>
              <a:gd name="connsiteY978" fmla="*/ 129896 h 221362"/>
              <a:gd name="connsiteX979" fmla="*/ 9318034 w 12192000"/>
              <a:gd name="connsiteY979" fmla="*/ 129430 h 221362"/>
              <a:gd name="connsiteX980" fmla="*/ 9318308 w 12192000"/>
              <a:gd name="connsiteY980" fmla="*/ 129016 h 221362"/>
              <a:gd name="connsiteX981" fmla="*/ 9370984 w 12192000"/>
              <a:gd name="connsiteY981" fmla="*/ 58371 h 221362"/>
              <a:gd name="connsiteX982" fmla="*/ 9371397 w 12192000"/>
              <a:gd name="connsiteY982" fmla="*/ 57956 h 221362"/>
              <a:gd name="connsiteX983" fmla="*/ 9373184 w 12192000"/>
              <a:gd name="connsiteY983" fmla="*/ 57490 h 221362"/>
              <a:gd name="connsiteX984" fmla="*/ 9375247 w 12192000"/>
              <a:gd name="connsiteY984" fmla="*/ 57438 h 221362"/>
              <a:gd name="connsiteX985" fmla="*/ 9377036 w 12192000"/>
              <a:gd name="connsiteY985" fmla="*/ 57853 h 221362"/>
              <a:gd name="connsiteX986" fmla="*/ 9377586 w 12192000"/>
              <a:gd name="connsiteY986" fmla="*/ 58267 h 221362"/>
              <a:gd name="connsiteX987" fmla="*/ 9420772 w 12192000"/>
              <a:gd name="connsiteY987" fmla="*/ 101410 h 221362"/>
              <a:gd name="connsiteX988" fmla="*/ 9421322 w 12192000"/>
              <a:gd name="connsiteY988" fmla="*/ 101877 h 221362"/>
              <a:gd name="connsiteX989" fmla="*/ 9423385 w 12192000"/>
              <a:gd name="connsiteY989" fmla="*/ 102239 h 221362"/>
              <a:gd name="connsiteX990" fmla="*/ 9425585 w 12192000"/>
              <a:gd name="connsiteY990" fmla="*/ 102084 h 221362"/>
              <a:gd name="connsiteX991" fmla="*/ 9427098 w 12192000"/>
              <a:gd name="connsiteY991" fmla="*/ 101462 h 221362"/>
              <a:gd name="connsiteX992" fmla="*/ 9427373 w 12192000"/>
              <a:gd name="connsiteY992" fmla="*/ 100944 h 221362"/>
              <a:gd name="connsiteX993" fmla="*/ 9427923 w 12192000"/>
              <a:gd name="connsiteY993" fmla="*/ 97371 h 221362"/>
              <a:gd name="connsiteX994" fmla="*/ 9430674 w 12192000"/>
              <a:gd name="connsiteY994" fmla="*/ 90016 h 221362"/>
              <a:gd name="connsiteX995" fmla="*/ 9435625 w 12192000"/>
              <a:gd name="connsiteY995" fmla="*/ 82403 h 221362"/>
              <a:gd name="connsiteX996" fmla="*/ 9441952 w 12192000"/>
              <a:gd name="connsiteY996" fmla="*/ 74789 h 221362"/>
              <a:gd name="connsiteX997" fmla="*/ 9449654 w 12192000"/>
              <a:gd name="connsiteY997" fmla="*/ 67124 h 221362"/>
              <a:gd name="connsiteX998" fmla="*/ 9458457 w 12192000"/>
              <a:gd name="connsiteY998" fmla="*/ 59614 h 221362"/>
              <a:gd name="connsiteX999" fmla="*/ 9472622 w 12192000"/>
              <a:gd name="connsiteY999" fmla="*/ 48685 h 221362"/>
              <a:gd name="connsiteX1000" fmla="*/ 9492427 w 12192000"/>
              <a:gd name="connsiteY1000" fmla="*/ 35427 h 221362"/>
              <a:gd name="connsiteX1001" fmla="*/ 9511132 w 12192000"/>
              <a:gd name="connsiteY1001" fmla="*/ 24395 h 221362"/>
              <a:gd name="connsiteX1002" fmla="*/ 9532037 w 12192000"/>
              <a:gd name="connsiteY1002" fmla="*/ 13000 h 221362"/>
              <a:gd name="connsiteX1003" fmla="*/ 9535200 w 12192000"/>
              <a:gd name="connsiteY1003" fmla="*/ 11343 h 221362"/>
              <a:gd name="connsiteX1004" fmla="*/ 9531762 w 12192000"/>
              <a:gd name="connsiteY1004" fmla="*/ 16263 h 221362"/>
              <a:gd name="connsiteX1005" fmla="*/ 9526949 w 12192000"/>
              <a:gd name="connsiteY1005" fmla="*/ 26052 h 221362"/>
              <a:gd name="connsiteX1006" fmla="*/ 9524610 w 12192000"/>
              <a:gd name="connsiteY1006" fmla="*/ 35893 h 221362"/>
              <a:gd name="connsiteX1007" fmla="*/ 9524335 w 12192000"/>
              <a:gd name="connsiteY1007" fmla="*/ 45630 h 221362"/>
              <a:gd name="connsiteX1008" fmla="*/ 9525986 w 12192000"/>
              <a:gd name="connsiteY1008" fmla="*/ 55315 h 221362"/>
              <a:gd name="connsiteX1009" fmla="*/ 9529286 w 12192000"/>
              <a:gd name="connsiteY1009" fmla="*/ 64741 h 221362"/>
              <a:gd name="connsiteX1010" fmla="*/ 9533825 w 12192000"/>
              <a:gd name="connsiteY1010" fmla="*/ 73960 h 221362"/>
              <a:gd name="connsiteX1011" fmla="*/ 9539602 w 12192000"/>
              <a:gd name="connsiteY1011" fmla="*/ 82765 h 221362"/>
              <a:gd name="connsiteX1012" fmla="*/ 9549504 w 12192000"/>
              <a:gd name="connsiteY1012" fmla="*/ 95299 h 221362"/>
              <a:gd name="connsiteX1013" fmla="*/ 9564221 w 12192000"/>
              <a:gd name="connsiteY1013" fmla="*/ 110060 h 221362"/>
              <a:gd name="connsiteX1014" fmla="*/ 9578661 w 12192000"/>
              <a:gd name="connsiteY1014" fmla="*/ 122076 h 221362"/>
              <a:gd name="connsiteX1015" fmla="*/ 9590490 w 12192000"/>
              <a:gd name="connsiteY1015" fmla="*/ 130777 h 221362"/>
              <a:gd name="connsiteX1016" fmla="*/ 9594478 w 12192000"/>
              <a:gd name="connsiteY1016" fmla="*/ 133522 h 221362"/>
              <a:gd name="connsiteX1017" fmla="*/ 9595303 w 12192000"/>
              <a:gd name="connsiteY1017" fmla="*/ 133833 h 221362"/>
              <a:gd name="connsiteX1018" fmla="*/ 9597091 w 12192000"/>
              <a:gd name="connsiteY1018" fmla="*/ 134144 h 221362"/>
              <a:gd name="connsiteX1019" fmla="*/ 9598878 w 12192000"/>
              <a:gd name="connsiteY1019" fmla="*/ 134040 h 221362"/>
              <a:gd name="connsiteX1020" fmla="*/ 9600391 w 12192000"/>
              <a:gd name="connsiteY1020" fmla="*/ 133625 h 221362"/>
              <a:gd name="connsiteX1021" fmla="*/ 9600804 w 12192000"/>
              <a:gd name="connsiteY1021" fmla="*/ 133263 h 221362"/>
              <a:gd name="connsiteX1022" fmla="*/ 9654305 w 12192000"/>
              <a:gd name="connsiteY1022" fmla="*/ 62721 h 221362"/>
              <a:gd name="connsiteX1023" fmla="*/ 9654856 w 12192000"/>
              <a:gd name="connsiteY1023" fmla="*/ 62255 h 221362"/>
              <a:gd name="connsiteX1024" fmla="*/ 9656506 w 12192000"/>
              <a:gd name="connsiteY1024" fmla="*/ 61841 h 221362"/>
              <a:gd name="connsiteX1025" fmla="*/ 9658706 w 12192000"/>
              <a:gd name="connsiteY1025" fmla="*/ 61737 h 221362"/>
              <a:gd name="connsiteX1026" fmla="*/ 9660495 w 12192000"/>
              <a:gd name="connsiteY1026" fmla="*/ 62203 h 221362"/>
              <a:gd name="connsiteX1027" fmla="*/ 9660907 w 12192000"/>
              <a:gd name="connsiteY1027" fmla="*/ 62669 h 221362"/>
              <a:gd name="connsiteX1028" fmla="*/ 9725273 w 12192000"/>
              <a:gd name="connsiteY1028" fmla="*/ 129586 h 221362"/>
              <a:gd name="connsiteX1029" fmla="*/ 9725548 w 12192000"/>
              <a:gd name="connsiteY1029" fmla="*/ 129948 h 221362"/>
              <a:gd name="connsiteX1030" fmla="*/ 9727061 w 12192000"/>
              <a:gd name="connsiteY1030" fmla="*/ 130363 h 221362"/>
              <a:gd name="connsiteX1031" fmla="*/ 9728849 w 12192000"/>
              <a:gd name="connsiteY1031" fmla="*/ 130466 h 221362"/>
              <a:gd name="connsiteX1032" fmla="*/ 9730362 w 12192000"/>
              <a:gd name="connsiteY1032" fmla="*/ 130259 h 221362"/>
              <a:gd name="connsiteX1033" fmla="*/ 9731187 w 12192000"/>
              <a:gd name="connsiteY1033" fmla="*/ 129948 h 221362"/>
              <a:gd name="connsiteX1034" fmla="*/ 9736688 w 12192000"/>
              <a:gd name="connsiteY1034" fmla="*/ 127255 h 221362"/>
              <a:gd name="connsiteX1035" fmla="*/ 9746591 w 12192000"/>
              <a:gd name="connsiteY1035" fmla="*/ 121247 h 221362"/>
              <a:gd name="connsiteX1036" fmla="*/ 9754980 w 12192000"/>
              <a:gd name="connsiteY1036" fmla="*/ 114617 h 221362"/>
              <a:gd name="connsiteX1037" fmla="*/ 9761995 w 12192000"/>
              <a:gd name="connsiteY1037" fmla="*/ 107367 h 221362"/>
              <a:gd name="connsiteX1038" fmla="*/ 9768046 w 12192000"/>
              <a:gd name="connsiteY1038" fmla="*/ 99857 h 221362"/>
              <a:gd name="connsiteX1039" fmla="*/ 9772723 w 12192000"/>
              <a:gd name="connsiteY1039" fmla="*/ 91932 h 221362"/>
              <a:gd name="connsiteX1040" fmla="*/ 9777949 w 12192000"/>
              <a:gd name="connsiteY1040" fmla="*/ 79813 h 221362"/>
              <a:gd name="connsiteX1041" fmla="*/ 9781938 w 12192000"/>
              <a:gd name="connsiteY1041" fmla="*/ 63446 h 221362"/>
              <a:gd name="connsiteX1042" fmla="*/ 9783038 w 12192000"/>
              <a:gd name="connsiteY1042" fmla="*/ 47805 h 221362"/>
              <a:gd name="connsiteX1043" fmla="*/ 9782488 w 12192000"/>
              <a:gd name="connsiteY1043" fmla="*/ 33769 h 221362"/>
              <a:gd name="connsiteX1044" fmla="*/ 9780837 w 12192000"/>
              <a:gd name="connsiteY1044" fmla="*/ 22116 h 221362"/>
              <a:gd name="connsiteX1045" fmla="*/ 9779875 w 12192000"/>
              <a:gd name="connsiteY1045" fmla="*/ 17610 h 221362"/>
              <a:gd name="connsiteX1046" fmla="*/ 9780149 w 12192000"/>
              <a:gd name="connsiteY1046" fmla="*/ 17092 h 221362"/>
              <a:gd name="connsiteX1047" fmla="*/ 9781525 w 12192000"/>
              <a:gd name="connsiteY1047" fmla="*/ 16419 h 221362"/>
              <a:gd name="connsiteX1048" fmla="*/ 9783588 w 12192000"/>
              <a:gd name="connsiteY1048" fmla="*/ 16211 h 221362"/>
              <a:gd name="connsiteX1049" fmla="*/ 9785789 w 12192000"/>
              <a:gd name="connsiteY1049" fmla="*/ 16574 h 221362"/>
              <a:gd name="connsiteX1050" fmla="*/ 9786613 w 12192000"/>
              <a:gd name="connsiteY1050" fmla="*/ 17040 h 221362"/>
              <a:gd name="connsiteX1051" fmla="*/ 9917409 w 12192000"/>
              <a:gd name="connsiteY1051" fmla="*/ 133315 h 221362"/>
              <a:gd name="connsiteX1052" fmla="*/ 9917959 w 12192000"/>
              <a:gd name="connsiteY1052" fmla="*/ 133677 h 221362"/>
              <a:gd name="connsiteX1053" fmla="*/ 9919472 w 12192000"/>
              <a:gd name="connsiteY1053" fmla="*/ 134040 h 221362"/>
              <a:gd name="connsiteX1054" fmla="*/ 9921535 w 12192000"/>
              <a:gd name="connsiteY1054" fmla="*/ 134040 h 221362"/>
              <a:gd name="connsiteX1055" fmla="*/ 9923048 w 12192000"/>
              <a:gd name="connsiteY1055" fmla="*/ 133677 h 221362"/>
              <a:gd name="connsiteX1056" fmla="*/ 9923736 w 12192000"/>
              <a:gd name="connsiteY1056" fmla="*/ 133315 h 221362"/>
              <a:gd name="connsiteX1057" fmla="*/ 10021523 w 12192000"/>
              <a:gd name="connsiteY1057" fmla="*/ 45578 h 221362"/>
              <a:gd name="connsiteX1058" fmla="*/ 10022210 w 12192000"/>
              <a:gd name="connsiteY1058" fmla="*/ 45215 h 221362"/>
              <a:gd name="connsiteX1059" fmla="*/ 10023860 w 12192000"/>
              <a:gd name="connsiteY1059" fmla="*/ 44749 h 221362"/>
              <a:gd name="connsiteX1060" fmla="*/ 10025923 w 12192000"/>
              <a:gd name="connsiteY1060" fmla="*/ 44853 h 221362"/>
              <a:gd name="connsiteX1061" fmla="*/ 10027436 w 12192000"/>
              <a:gd name="connsiteY1061" fmla="*/ 45371 h 221362"/>
              <a:gd name="connsiteX1062" fmla="*/ 10027849 w 12192000"/>
              <a:gd name="connsiteY1062" fmla="*/ 45733 h 221362"/>
              <a:gd name="connsiteX1063" fmla="*/ 10063333 w 12192000"/>
              <a:gd name="connsiteY1063" fmla="*/ 101100 h 221362"/>
              <a:gd name="connsiteX1064" fmla="*/ 10063746 w 12192000"/>
              <a:gd name="connsiteY1064" fmla="*/ 101566 h 221362"/>
              <a:gd name="connsiteX1065" fmla="*/ 10065534 w 12192000"/>
              <a:gd name="connsiteY1065" fmla="*/ 102084 h 221362"/>
              <a:gd name="connsiteX1066" fmla="*/ 10067459 w 12192000"/>
              <a:gd name="connsiteY1066" fmla="*/ 102084 h 221362"/>
              <a:gd name="connsiteX1067" fmla="*/ 10069247 w 12192000"/>
              <a:gd name="connsiteY1067" fmla="*/ 101617 h 221362"/>
              <a:gd name="connsiteX1068" fmla="*/ 10069935 w 12192000"/>
              <a:gd name="connsiteY1068" fmla="*/ 101203 h 221362"/>
              <a:gd name="connsiteX1069" fmla="*/ 10129763 w 12192000"/>
              <a:gd name="connsiteY1069" fmla="*/ 25793 h 221362"/>
              <a:gd name="connsiteX1070" fmla="*/ 10130313 w 12192000"/>
              <a:gd name="connsiteY1070" fmla="*/ 25379 h 221362"/>
              <a:gd name="connsiteX1071" fmla="*/ 10131826 w 12192000"/>
              <a:gd name="connsiteY1071" fmla="*/ 24913 h 221362"/>
              <a:gd name="connsiteX1072" fmla="*/ 10133889 w 12192000"/>
              <a:gd name="connsiteY1072" fmla="*/ 24861 h 221362"/>
              <a:gd name="connsiteX1073" fmla="*/ 10135676 w 12192000"/>
              <a:gd name="connsiteY1073" fmla="*/ 25275 h 221362"/>
              <a:gd name="connsiteX1074" fmla="*/ 10136226 w 12192000"/>
              <a:gd name="connsiteY1074" fmla="*/ 25689 h 221362"/>
              <a:gd name="connsiteX1075" fmla="*/ 10210908 w 12192000"/>
              <a:gd name="connsiteY1075" fmla="*/ 88669 h 221362"/>
              <a:gd name="connsiteX1076" fmla="*/ 10211458 w 12192000"/>
              <a:gd name="connsiteY1076" fmla="*/ 89032 h 221362"/>
              <a:gd name="connsiteX1077" fmla="*/ 10213245 w 12192000"/>
              <a:gd name="connsiteY1077" fmla="*/ 89395 h 221362"/>
              <a:gd name="connsiteX1078" fmla="*/ 10215309 w 12192000"/>
              <a:gd name="connsiteY1078" fmla="*/ 89343 h 221362"/>
              <a:gd name="connsiteX1079" fmla="*/ 10216822 w 12192000"/>
              <a:gd name="connsiteY1079" fmla="*/ 88877 h 221362"/>
              <a:gd name="connsiteX1080" fmla="*/ 10217234 w 12192000"/>
              <a:gd name="connsiteY1080" fmla="*/ 88462 h 221362"/>
              <a:gd name="connsiteX1081" fmla="*/ 10282013 w 12192000"/>
              <a:gd name="connsiteY1081" fmla="*/ 933 h 221362"/>
              <a:gd name="connsiteX1082" fmla="*/ 10282426 w 12192000"/>
              <a:gd name="connsiteY1082" fmla="*/ 466 h 221362"/>
              <a:gd name="connsiteX1083" fmla="*/ 10284213 w 12192000"/>
              <a:gd name="connsiteY1083" fmla="*/ 0 h 221362"/>
              <a:gd name="connsiteX1084" fmla="*/ 10286414 w 12192000"/>
              <a:gd name="connsiteY1084" fmla="*/ 0 h 221362"/>
              <a:gd name="connsiteX1085" fmla="*/ 10288202 w 12192000"/>
              <a:gd name="connsiteY1085" fmla="*/ 466 h 221362"/>
              <a:gd name="connsiteX1086" fmla="*/ 10288615 w 12192000"/>
              <a:gd name="connsiteY1086" fmla="*/ 933 h 221362"/>
              <a:gd name="connsiteX1087" fmla="*/ 10365359 w 12192000"/>
              <a:gd name="connsiteY1087" fmla="*/ 116327 h 221362"/>
              <a:gd name="connsiteX1088" fmla="*/ 10365771 w 12192000"/>
              <a:gd name="connsiteY1088" fmla="*/ 116793 h 221362"/>
              <a:gd name="connsiteX1089" fmla="*/ 10367560 w 12192000"/>
              <a:gd name="connsiteY1089" fmla="*/ 117311 h 221362"/>
              <a:gd name="connsiteX1090" fmla="*/ 10370036 w 12192000"/>
              <a:gd name="connsiteY1090" fmla="*/ 117207 h 221362"/>
              <a:gd name="connsiteX1091" fmla="*/ 10371548 w 12192000"/>
              <a:gd name="connsiteY1091" fmla="*/ 116689 h 221362"/>
              <a:gd name="connsiteX1092" fmla="*/ 10372098 w 12192000"/>
              <a:gd name="connsiteY1092" fmla="*/ 116223 h 221362"/>
              <a:gd name="connsiteX1093" fmla="*/ 10414596 w 12192000"/>
              <a:gd name="connsiteY1093" fmla="*/ 35737 h 221362"/>
              <a:gd name="connsiteX1094" fmla="*/ 10414872 w 12192000"/>
              <a:gd name="connsiteY1094" fmla="*/ 35375 h 221362"/>
              <a:gd name="connsiteX1095" fmla="*/ 10416385 w 12192000"/>
              <a:gd name="connsiteY1095" fmla="*/ 34857 h 221362"/>
              <a:gd name="connsiteX1096" fmla="*/ 10418310 w 12192000"/>
              <a:gd name="connsiteY1096" fmla="*/ 34701 h 221362"/>
              <a:gd name="connsiteX1097" fmla="*/ 10420098 w 12192000"/>
              <a:gd name="connsiteY1097" fmla="*/ 34909 h 221362"/>
              <a:gd name="connsiteX1098" fmla="*/ 10420923 w 12192000"/>
              <a:gd name="connsiteY1098" fmla="*/ 35271 h 221362"/>
              <a:gd name="connsiteX1099" fmla="*/ 10512659 w 12192000"/>
              <a:gd name="connsiteY1099" fmla="*/ 84578 h 221362"/>
              <a:gd name="connsiteX1100" fmla="*/ 10514034 w 12192000"/>
              <a:gd name="connsiteY1100" fmla="*/ 85096 h 221362"/>
              <a:gd name="connsiteX1101" fmla="*/ 10517334 w 12192000"/>
              <a:gd name="connsiteY1101" fmla="*/ 84992 h 221362"/>
              <a:gd name="connsiteX1102" fmla="*/ 10518573 w 12192000"/>
              <a:gd name="connsiteY1102" fmla="*/ 84422 h 221362"/>
              <a:gd name="connsiteX1103" fmla="*/ 10566435 w 12192000"/>
              <a:gd name="connsiteY1103" fmla="*/ 47287 h 221362"/>
              <a:gd name="connsiteX1104" fmla="*/ 10567122 w 12192000"/>
              <a:gd name="connsiteY1104" fmla="*/ 46925 h 221362"/>
              <a:gd name="connsiteX1105" fmla="*/ 10569048 w 12192000"/>
              <a:gd name="connsiteY1105" fmla="*/ 46614 h 221362"/>
              <a:gd name="connsiteX1106" fmla="*/ 10570973 w 12192000"/>
              <a:gd name="connsiteY1106" fmla="*/ 46717 h 221362"/>
              <a:gd name="connsiteX1107" fmla="*/ 10572624 w 12192000"/>
              <a:gd name="connsiteY1107" fmla="*/ 47132 h 221362"/>
              <a:gd name="connsiteX1108" fmla="*/ 10573036 w 12192000"/>
              <a:gd name="connsiteY1108" fmla="*/ 47494 h 221362"/>
              <a:gd name="connsiteX1109" fmla="*/ 10615947 w 12192000"/>
              <a:gd name="connsiteY1109" fmla="*/ 107988 h 221362"/>
              <a:gd name="connsiteX1110" fmla="*/ 10616360 w 12192000"/>
              <a:gd name="connsiteY1110" fmla="*/ 108351 h 221362"/>
              <a:gd name="connsiteX1111" fmla="*/ 10618147 w 12192000"/>
              <a:gd name="connsiteY1111" fmla="*/ 108869 h 221362"/>
              <a:gd name="connsiteX1112" fmla="*/ 10620211 w 12192000"/>
              <a:gd name="connsiteY1112" fmla="*/ 108869 h 221362"/>
              <a:gd name="connsiteX1113" fmla="*/ 10621998 w 12192000"/>
              <a:gd name="connsiteY1113" fmla="*/ 108402 h 221362"/>
              <a:gd name="connsiteX1114" fmla="*/ 10622549 w 12192000"/>
              <a:gd name="connsiteY1114" fmla="*/ 108040 h 221362"/>
              <a:gd name="connsiteX1115" fmla="*/ 10625300 w 12192000"/>
              <a:gd name="connsiteY1115" fmla="*/ 105191 h 221362"/>
              <a:gd name="connsiteX1116" fmla="*/ 10632176 w 12192000"/>
              <a:gd name="connsiteY1116" fmla="*/ 99908 h 221362"/>
              <a:gd name="connsiteX1117" fmla="*/ 10640978 w 12192000"/>
              <a:gd name="connsiteY1117" fmla="*/ 94833 h 221362"/>
              <a:gd name="connsiteX1118" fmla="*/ 10650881 w 12192000"/>
              <a:gd name="connsiteY1118" fmla="*/ 90172 h 221362"/>
              <a:gd name="connsiteX1119" fmla="*/ 10662159 w 12192000"/>
              <a:gd name="connsiteY1119" fmla="*/ 85769 h 221362"/>
              <a:gd name="connsiteX1120" fmla="*/ 10673986 w 12192000"/>
              <a:gd name="connsiteY1120" fmla="*/ 81574 h 221362"/>
              <a:gd name="connsiteX1121" fmla="*/ 10682880 w 12192000"/>
              <a:gd name="connsiteY1121" fmla="*/ 79008 h 221362"/>
              <a:gd name="connsiteX1122" fmla="*/ 10682603 w 12192000"/>
              <a:gd name="connsiteY1122" fmla="*/ 78052 h 221362"/>
              <a:gd name="connsiteX1123" fmla="*/ 10678064 w 12192000"/>
              <a:gd name="connsiteY1123" fmla="*/ 65777 h 221362"/>
              <a:gd name="connsiteX1124" fmla="*/ 10670362 w 12192000"/>
              <a:gd name="connsiteY1124" fmla="*/ 49204 h 221362"/>
              <a:gd name="connsiteX1125" fmla="*/ 10659635 w 12192000"/>
              <a:gd name="connsiteY1125" fmla="*/ 31335 h 221362"/>
              <a:gd name="connsiteX1126" fmla="*/ 10650282 w 12192000"/>
              <a:gd name="connsiteY1126" fmla="*/ 18801 h 221362"/>
              <a:gd name="connsiteX1127" fmla="*/ 10647119 w 12192000"/>
              <a:gd name="connsiteY1127" fmla="*/ 14917 h 221362"/>
              <a:gd name="connsiteX1128" fmla="*/ 10646982 w 12192000"/>
              <a:gd name="connsiteY1128" fmla="*/ 14502 h 221362"/>
              <a:gd name="connsiteX1129" fmla="*/ 10647532 w 12192000"/>
              <a:gd name="connsiteY1129" fmla="*/ 13726 h 221362"/>
              <a:gd name="connsiteX1130" fmla="*/ 10649182 w 12192000"/>
              <a:gd name="connsiteY1130" fmla="*/ 13311 h 221362"/>
              <a:gd name="connsiteX1131" fmla="*/ 10651383 w 12192000"/>
              <a:gd name="connsiteY1131" fmla="*/ 13207 h 221362"/>
              <a:gd name="connsiteX1132" fmla="*/ 10652345 w 12192000"/>
              <a:gd name="connsiteY1132" fmla="*/ 13466 h 221362"/>
              <a:gd name="connsiteX1133" fmla="*/ 10666787 w 12192000"/>
              <a:gd name="connsiteY1133" fmla="*/ 17247 h 221362"/>
              <a:gd name="connsiteX1134" fmla="*/ 10693468 w 12192000"/>
              <a:gd name="connsiteY1134" fmla="*/ 25068 h 221362"/>
              <a:gd name="connsiteX1135" fmla="*/ 10717537 w 12192000"/>
              <a:gd name="connsiteY1135" fmla="*/ 33148 h 221362"/>
              <a:gd name="connsiteX1136" fmla="*/ 10738717 w 12192000"/>
              <a:gd name="connsiteY1136" fmla="*/ 41383 h 221362"/>
              <a:gd name="connsiteX1137" fmla="*/ 10757559 w 12192000"/>
              <a:gd name="connsiteY1137" fmla="*/ 49773 h 221362"/>
              <a:gd name="connsiteX1138" fmla="*/ 10774201 w 12192000"/>
              <a:gd name="connsiteY1138" fmla="*/ 58112 h 221362"/>
              <a:gd name="connsiteX1139" fmla="*/ 10776194 w 12192000"/>
              <a:gd name="connsiteY1139" fmla="*/ 59284 h 221362"/>
              <a:gd name="connsiteX1140" fmla="*/ 10781952 w 12192000"/>
              <a:gd name="connsiteY1140" fmla="*/ 58319 h 221362"/>
              <a:gd name="connsiteX1141" fmla="*/ 10798180 w 12192000"/>
              <a:gd name="connsiteY1141" fmla="*/ 56092 h 221362"/>
              <a:gd name="connsiteX1142" fmla="*/ 10799418 w 12192000"/>
              <a:gd name="connsiteY1142" fmla="*/ 55988 h 221362"/>
              <a:gd name="connsiteX1143" fmla="*/ 10801619 w 12192000"/>
              <a:gd name="connsiteY1143" fmla="*/ 56299 h 221362"/>
              <a:gd name="connsiteX1144" fmla="*/ 10802719 w 12192000"/>
              <a:gd name="connsiteY1144" fmla="*/ 56921 h 221362"/>
              <a:gd name="connsiteX1145" fmla="*/ 10802719 w 12192000"/>
              <a:gd name="connsiteY1145" fmla="*/ 57749 h 221362"/>
              <a:gd name="connsiteX1146" fmla="*/ 10802032 w 12192000"/>
              <a:gd name="connsiteY1146" fmla="*/ 58112 h 221362"/>
              <a:gd name="connsiteX1147" fmla="*/ 10794879 w 12192000"/>
              <a:gd name="connsiteY1147" fmla="*/ 61582 h 221362"/>
              <a:gd name="connsiteX1148" fmla="*/ 10787662 w 12192000"/>
              <a:gd name="connsiteY1148" fmla="*/ 66035 h 221362"/>
              <a:gd name="connsiteX1149" fmla="*/ 10788367 w 12192000"/>
              <a:gd name="connsiteY1149" fmla="*/ 66450 h 221362"/>
              <a:gd name="connsiteX1150" fmla="*/ 10800883 w 12192000"/>
              <a:gd name="connsiteY1150" fmla="*/ 74634 h 221362"/>
              <a:gd name="connsiteX1151" fmla="*/ 10811335 w 12192000"/>
              <a:gd name="connsiteY1151" fmla="*/ 82713 h 221362"/>
              <a:gd name="connsiteX1152" fmla="*/ 10820138 w 12192000"/>
              <a:gd name="connsiteY1152" fmla="*/ 90430 h 221362"/>
              <a:gd name="connsiteX1153" fmla="*/ 10830590 w 12192000"/>
              <a:gd name="connsiteY1153" fmla="*/ 101410 h 221362"/>
              <a:gd name="connsiteX1154" fmla="*/ 10839943 w 12192000"/>
              <a:gd name="connsiteY1154" fmla="*/ 114307 h 221362"/>
              <a:gd name="connsiteX1155" fmla="*/ 10844894 w 12192000"/>
              <a:gd name="connsiteY1155" fmla="*/ 124821 h 221362"/>
              <a:gd name="connsiteX1156" fmla="*/ 10845994 w 12192000"/>
              <a:gd name="connsiteY1156" fmla="*/ 128757 h 221362"/>
              <a:gd name="connsiteX1157" fmla="*/ 10846407 w 12192000"/>
              <a:gd name="connsiteY1157" fmla="*/ 129275 h 221362"/>
              <a:gd name="connsiteX1158" fmla="*/ 10848194 w 12192000"/>
              <a:gd name="connsiteY1158" fmla="*/ 129793 h 221362"/>
              <a:gd name="connsiteX1159" fmla="*/ 10850396 w 12192000"/>
              <a:gd name="connsiteY1159" fmla="*/ 129896 h 221362"/>
              <a:gd name="connsiteX1160" fmla="*/ 10852459 w 12192000"/>
              <a:gd name="connsiteY1160" fmla="*/ 129430 h 221362"/>
              <a:gd name="connsiteX1161" fmla="*/ 10852733 w 12192000"/>
              <a:gd name="connsiteY1161" fmla="*/ 129016 h 221362"/>
              <a:gd name="connsiteX1162" fmla="*/ 10905409 w 12192000"/>
              <a:gd name="connsiteY1162" fmla="*/ 58371 h 221362"/>
              <a:gd name="connsiteX1163" fmla="*/ 10905822 w 12192000"/>
              <a:gd name="connsiteY1163" fmla="*/ 57956 h 221362"/>
              <a:gd name="connsiteX1164" fmla="*/ 10907609 w 12192000"/>
              <a:gd name="connsiteY1164" fmla="*/ 57490 h 221362"/>
              <a:gd name="connsiteX1165" fmla="*/ 10909672 w 12192000"/>
              <a:gd name="connsiteY1165" fmla="*/ 57438 h 221362"/>
              <a:gd name="connsiteX1166" fmla="*/ 10911461 w 12192000"/>
              <a:gd name="connsiteY1166" fmla="*/ 57853 h 221362"/>
              <a:gd name="connsiteX1167" fmla="*/ 10912011 w 12192000"/>
              <a:gd name="connsiteY1167" fmla="*/ 58267 h 221362"/>
              <a:gd name="connsiteX1168" fmla="*/ 10955197 w 12192000"/>
              <a:gd name="connsiteY1168" fmla="*/ 101410 h 221362"/>
              <a:gd name="connsiteX1169" fmla="*/ 10955747 w 12192000"/>
              <a:gd name="connsiteY1169" fmla="*/ 101877 h 221362"/>
              <a:gd name="connsiteX1170" fmla="*/ 10957810 w 12192000"/>
              <a:gd name="connsiteY1170" fmla="*/ 102239 h 221362"/>
              <a:gd name="connsiteX1171" fmla="*/ 10960010 w 12192000"/>
              <a:gd name="connsiteY1171" fmla="*/ 102084 h 221362"/>
              <a:gd name="connsiteX1172" fmla="*/ 10961523 w 12192000"/>
              <a:gd name="connsiteY1172" fmla="*/ 101462 h 221362"/>
              <a:gd name="connsiteX1173" fmla="*/ 10961798 w 12192000"/>
              <a:gd name="connsiteY1173" fmla="*/ 100944 h 221362"/>
              <a:gd name="connsiteX1174" fmla="*/ 10962349 w 12192000"/>
              <a:gd name="connsiteY1174" fmla="*/ 97371 h 221362"/>
              <a:gd name="connsiteX1175" fmla="*/ 10965099 w 12192000"/>
              <a:gd name="connsiteY1175" fmla="*/ 90016 h 221362"/>
              <a:gd name="connsiteX1176" fmla="*/ 10970050 w 12192000"/>
              <a:gd name="connsiteY1176" fmla="*/ 82403 h 221362"/>
              <a:gd name="connsiteX1177" fmla="*/ 10976377 w 12192000"/>
              <a:gd name="connsiteY1177" fmla="*/ 74789 h 221362"/>
              <a:gd name="connsiteX1178" fmla="*/ 10984079 w 12192000"/>
              <a:gd name="connsiteY1178" fmla="*/ 67124 h 221362"/>
              <a:gd name="connsiteX1179" fmla="*/ 10992882 w 12192000"/>
              <a:gd name="connsiteY1179" fmla="*/ 59614 h 221362"/>
              <a:gd name="connsiteX1180" fmla="*/ 11007048 w 12192000"/>
              <a:gd name="connsiteY1180" fmla="*/ 48685 h 221362"/>
              <a:gd name="connsiteX1181" fmla="*/ 11026852 w 12192000"/>
              <a:gd name="connsiteY1181" fmla="*/ 35427 h 221362"/>
              <a:gd name="connsiteX1182" fmla="*/ 11045557 w 12192000"/>
              <a:gd name="connsiteY1182" fmla="*/ 24395 h 221362"/>
              <a:gd name="connsiteX1183" fmla="*/ 11066462 w 12192000"/>
              <a:gd name="connsiteY1183" fmla="*/ 13000 h 221362"/>
              <a:gd name="connsiteX1184" fmla="*/ 11069625 w 12192000"/>
              <a:gd name="connsiteY1184" fmla="*/ 11343 h 221362"/>
              <a:gd name="connsiteX1185" fmla="*/ 11066187 w 12192000"/>
              <a:gd name="connsiteY1185" fmla="*/ 16263 h 221362"/>
              <a:gd name="connsiteX1186" fmla="*/ 11061374 w 12192000"/>
              <a:gd name="connsiteY1186" fmla="*/ 26052 h 221362"/>
              <a:gd name="connsiteX1187" fmla="*/ 11059035 w 12192000"/>
              <a:gd name="connsiteY1187" fmla="*/ 35893 h 221362"/>
              <a:gd name="connsiteX1188" fmla="*/ 11058760 w 12192000"/>
              <a:gd name="connsiteY1188" fmla="*/ 45630 h 221362"/>
              <a:gd name="connsiteX1189" fmla="*/ 11060411 w 12192000"/>
              <a:gd name="connsiteY1189" fmla="*/ 55315 h 221362"/>
              <a:gd name="connsiteX1190" fmla="*/ 11063711 w 12192000"/>
              <a:gd name="connsiteY1190" fmla="*/ 64741 h 221362"/>
              <a:gd name="connsiteX1191" fmla="*/ 11068250 w 12192000"/>
              <a:gd name="connsiteY1191" fmla="*/ 73960 h 221362"/>
              <a:gd name="connsiteX1192" fmla="*/ 11074027 w 12192000"/>
              <a:gd name="connsiteY1192" fmla="*/ 82765 h 221362"/>
              <a:gd name="connsiteX1193" fmla="*/ 11083929 w 12192000"/>
              <a:gd name="connsiteY1193" fmla="*/ 95299 h 221362"/>
              <a:gd name="connsiteX1194" fmla="*/ 11098646 w 12192000"/>
              <a:gd name="connsiteY1194" fmla="*/ 110060 h 221362"/>
              <a:gd name="connsiteX1195" fmla="*/ 11113086 w 12192000"/>
              <a:gd name="connsiteY1195" fmla="*/ 122076 h 221362"/>
              <a:gd name="connsiteX1196" fmla="*/ 11124915 w 12192000"/>
              <a:gd name="connsiteY1196" fmla="*/ 130777 h 221362"/>
              <a:gd name="connsiteX1197" fmla="*/ 11128903 w 12192000"/>
              <a:gd name="connsiteY1197" fmla="*/ 133522 h 221362"/>
              <a:gd name="connsiteX1198" fmla="*/ 11129728 w 12192000"/>
              <a:gd name="connsiteY1198" fmla="*/ 133833 h 221362"/>
              <a:gd name="connsiteX1199" fmla="*/ 11131516 w 12192000"/>
              <a:gd name="connsiteY1199" fmla="*/ 134144 h 221362"/>
              <a:gd name="connsiteX1200" fmla="*/ 11133304 w 12192000"/>
              <a:gd name="connsiteY1200" fmla="*/ 134040 h 221362"/>
              <a:gd name="connsiteX1201" fmla="*/ 11134816 w 12192000"/>
              <a:gd name="connsiteY1201" fmla="*/ 133625 h 221362"/>
              <a:gd name="connsiteX1202" fmla="*/ 11135229 w 12192000"/>
              <a:gd name="connsiteY1202" fmla="*/ 133263 h 221362"/>
              <a:gd name="connsiteX1203" fmla="*/ 11188730 w 12192000"/>
              <a:gd name="connsiteY1203" fmla="*/ 62721 h 221362"/>
              <a:gd name="connsiteX1204" fmla="*/ 11189281 w 12192000"/>
              <a:gd name="connsiteY1204" fmla="*/ 62255 h 221362"/>
              <a:gd name="connsiteX1205" fmla="*/ 11190931 w 12192000"/>
              <a:gd name="connsiteY1205" fmla="*/ 61841 h 221362"/>
              <a:gd name="connsiteX1206" fmla="*/ 11193131 w 12192000"/>
              <a:gd name="connsiteY1206" fmla="*/ 61737 h 221362"/>
              <a:gd name="connsiteX1207" fmla="*/ 11194920 w 12192000"/>
              <a:gd name="connsiteY1207" fmla="*/ 62203 h 221362"/>
              <a:gd name="connsiteX1208" fmla="*/ 11195332 w 12192000"/>
              <a:gd name="connsiteY1208" fmla="*/ 62669 h 221362"/>
              <a:gd name="connsiteX1209" fmla="*/ 11259698 w 12192000"/>
              <a:gd name="connsiteY1209" fmla="*/ 129586 h 221362"/>
              <a:gd name="connsiteX1210" fmla="*/ 11259973 w 12192000"/>
              <a:gd name="connsiteY1210" fmla="*/ 129948 h 221362"/>
              <a:gd name="connsiteX1211" fmla="*/ 11261486 w 12192000"/>
              <a:gd name="connsiteY1211" fmla="*/ 130363 h 221362"/>
              <a:gd name="connsiteX1212" fmla="*/ 11263274 w 12192000"/>
              <a:gd name="connsiteY1212" fmla="*/ 130466 h 221362"/>
              <a:gd name="connsiteX1213" fmla="*/ 11264787 w 12192000"/>
              <a:gd name="connsiteY1213" fmla="*/ 130259 h 221362"/>
              <a:gd name="connsiteX1214" fmla="*/ 11265612 w 12192000"/>
              <a:gd name="connsiteY1214" fmla="*/ 129948 h 221362"/>
              <a:gd name="connsiteX1215" fmla="*/ 11271114 w 12192000"/>
              <a:gd name="connsiteY1215" fmla="*/ 127255 h 221362"/>
              <a:gd name="connsiteX1216" fmla="*/ 11281016 w 12192000"/>
              <a:gd name="connsiteY1216" fmla="*/ 121247 h 221362"/>
              <a:gd name="connsiteX1217" fmla="*/ 11289405 w 12192000"/>
              <a:gd name="connsiteY1217" fmla="*/ 114617 h 221362"/>
              <a:gd name="connsiteX1218" fmla="*/ 11296420 w 12192000"/>
              <a:gd name="connsiteY1218" fmla="*/ 107367 h 221362"/>
              <a:gd name="connsiteX1219" fmla="*/ 11302471 w 12192000"/>
              <a:gd name="connsiteY1219" fmla="*/ 99857 h 221362"/>
              <a:gd name="connsiteX1220" fmla="*/ 11307148 w 12192000"/>
              <a:gd name="connsiteY1220" fmla="*/ 91932 h 221362"/>
              <a:gd name="connsiteX1221" fmla="*/ 11312374 w 12192000"/>
              <a:gd name="connsiteY1221" fmla="*/ 79813 h 221362"/>
              <a:gd name="connsiteX1222" fmla="*/ 11316362 w 12192000"/>
              <a:gd name="connsiteY1222" fmla="*/ 63446 h 221362"/>
              <a:gd name="connsiteX1223" fmla="*/ 11317463 w 12192000"/>
              <a:gd name="connsiteY1223" fmla="*/ 47805 h 221362"/>
              <a:gd name="connsiteX1224" fmla="*/ 11316913 w 12192000"/>
              <a:gd name="connsiteY1224" fmla="*/ 33769 h 221362"/>
              <a:gd name="connsiteX1225" fmla="*/ 11315262 w 12192000"/>
              <a:gd name="connsiteY1225" fmla="*/ 22116 h 221362"/>
              <a:gd name="connsiteX1226" fmla="*/ 11314300 w 12192000"/>
              <a:gd name="connsiteY1226" fmla="*/ 17610 h 221362"/>
              <a:gd name="connsiteX1227" fmla="*/ 11314574 w 12192000"/>
              <a:gd name="connsiteY1227" fmla="*/ 17092 h 221362"/>
              <a:gd name="connsiteX1228" fmla="*/ 11315950 w 12192000"/>
              <a:gd name="connsiteY1228" fmla="*/ 16419 h 221362"/>
              <a:gd name="connsiteX1229" fmla="*/ 11318013 w 12192000"/>
              <a:gd name="connsiteY1229" fmla="*/ 16211 h 221362"/>
              <a:gd name="connsiteX1230" fmla="*/ 11320214 w 12192000"/>
              <a:gd name="connsiteY1230" fmla="*/ 16574 h 221362"/>
              <a:gd name="connsiteX1231" fmla="*/ 11321038 w 12192000"/>
              <a:gd name="connsiteY1231" fmla="*/ 17040 h 221362"/>
              <a:gd name="connsiteX1232" fmla="*/ 11451834 w 12192000"/>
              <a:gd name="connsiteY1232" fmla="*/ 133315 h 221362"/>
              <a:gd name="connsiteX1233" fmla="*/ 11452384 w 12192000"/>
              <a:gd name="connsiteY1233" fmla="*/ 133677 h 221362"/>
              <a:gd name="connsiteX1234" fmla="*/ 11453897 w 12192000"/>
              <a:gd name="connsiteY1234" fmla="*/ 134040 h 221362"/>
              <a:gd name="connsiteX1235" fmla="*/ 11455960 w 12192000"/>
              <a:gd name="connsiteY1235" fmla="*/ 134040 h 221362"/>
              <a:gd name="connsiteX1236" fmla="*/ 11457473 w 12192000"/>
              <a:gd name="connsiteY1236" fmla="*/ 133677 h 221362"/>
              <a:gd name="connsiteX1237" fmla="*/ 11458161 w 12192000"/>
              <a:gd name="connsiteY1237" fmla="*/ 133315 h 221362"/>
              <a:gd name="connsiteX1238" fmla="*/ 11555948 w 12192000"/>
              <a:gd name="connsiteY1238" fmla="*/ 45578 h 221362"/>
              <a:gd name="connsiteX1239" fmla="*/ 11556635 w 12192000"/>
              <a:gd name="connsiteY1239" fmla="*/ 45215 h 221362"/>
              <a:gd name="connsiteX1240" fmla="*/ 11558285 w 12192000"/>
              <a:gd name="connsiteY1240" fmla="*/ 44749 h 221362"/>
              <a:gd name="connsiteX1241" fmla="*/ 11560348 w 12192000"/>
              <a:gd name="connsiteY1241" fmla="*/ 44853 h 221362"/>
              <a:gd name="connsiteX1242" fmla="*/ 11561861 w 12192000"/>
              <a:gd name="connsiteY1242" fmla="*/ 45371 h 221362"/>
              <a:gd name="connsiteX1243" fmla="*/ 11562274 w 12192000"/>
              <a:gd name="connsiteY1243" fmla="*/ 45733 h 221362"/>
              <a:gd name="connsiteX1244" fmla="*/ 11597758 w 12192000"/>
              <a:gd name="connsiteY1244" fmla="*/ 101100 h 221362"/>
              <a:gd name="connsiteX1245" fmla="*/ 11598171 w 12192000"/>
              <a:gd name="connsiteY1245" fmla="*/ 101566 h 221362"/>
              <a:gd name="connsiteX1246" fmla="*/ 11599959 w 12192000"/>
              <a:gd name="connsiteY1246" fmla="*/ 102084 h 221362"/>
              <a:gd name="connsiteX1247" fmla="*/ 11601884 w 12192000"/>
              <a:gd name="connsiteY1247" fmla="*/ 102084 h 221362"/>
              <a:gd name="connsiteX1248" fmla="*/ 11603672 w 12192000"/>
              <a:gd name="connsiteY1248" fmla="*/ 101617 h 221362"/>
              <a:gd name="connsiteX1249" fmla="*/ 11604360 w 12192000"/>
              <a:gd name="connsiteY1249" fmla="*/ 101203 h 221362"/>
              <a:gd name="connsiteX1250" fmla="*/ 11664188 w 12192000"/>
              <a:gd name="connsiteY1250" fmla="*/ 25793 h 221362"/>
              <a:gd name="connsiteX1251" fmla="*/ 11664738 w 12192000"/>
              <a:gd name="connsiteY1251" fmla="*/ 25379 h 221362"/>
              <a:gd name="connsiteX1252" fmla="*/ 11666251 w 12192000"/>
              <a:gd name="connsiteY1252" fmla="*/ 24913 h 221362"/>
              <a:gd name="connsiteX1253" fmla="*/ 11668313 w 12192000"/>
              <a:gd name="connsiteY1253" fmla="*/ 24861 h 221362"/>
              <a:gd name="connsiteX1254" fmla="*/ 11670101 w 12192000"/>
              <a:gd name="connsiteY1254" fmla="*/ 25275 h 221362"/>
              <a:gd name="connsiteX1255" fmla="*/ 11670651 w 12192000"/>
              <a:gd name="connsiteY1255" fmla="*/ 25689 h 221362"/>
              <a:gd name="connsiteX1256" fmla="*/ 11745333 w 12192000"/>
              <a:gd name="connsiteY1256" fmla="*/ 88669 h 221362"/>
              <a:gd name="connsiteX1257" fmla="*/ 11745883 w 12192000"/>
              <a:gd name="connsiteY1257" fmla="*/ 89032 h 221362"/>
              <a:gd name="connsiteX1258" fmla="*/ 11747670 w 12192000"/>
              <a:gd name="connsiteY1258" fmla="*/ 89395 h 221362"/>
              <a:gd name="connsiteX1259" fmla="*/ 11749734 w 12192000"/>
              <a:gd name="connsiteY1259" fmla="*/ 89343 h 221362"/>
              <a:gd name="connsiteX1260" fmla="*/ 11751247 w 12192000"/>
              <a:gd name="connsiteY1260" fmla="*/ 88877 h 221362"/>
              <a:gd name="connsiteX1261" fmla="*/ 11751659 w 12192000"/>
              <a:gd name="connsiteY1261" fmla="*/ 88462 h 221362"/>
              <a:gd name="connsiteX1262" fmla="*/ 11816438 w 12192000"/>
              <a:gd name="connsiteY1262" fmla="*/ 933 h 221362"/>
              <a:gd name="connsiteX1263" fmla="*/ 11816851 w 12192000"/>
              <a:gd name="connsiteY1263" fmla="*/ 466 h 221362"/>
              <a:gd name="connsiteX1264" fmla="*/ 11818638 w 12192000"/>
              <a:gd name="connsiteY1264" fmla="*/ 0 h 221362"/>
              <a:gd name="connsiteX1265" fmla="*/ 11820840 w 12192000"/>
              <a:gd name="connsiteY1265" fmla="*/ 0 h 221362"/>
              <a:gd name="connsiteX1266" fmla="*/ 11822627 w 12192000"/>
              <a:gd name="connsiteY1266" fmla="*/ 466 h 221362"/>
              <a:gd name="connsiteX1267" fmla="*/ 11823040 w 12192000"/>
              <a:gd name="connsiteY1267" fmla="*/ 933 h 221362"/>
              <a:gd name="connsiteX1268" fmla="*/ 11899784 w 12192000"/>
              <a:gd name="connsiteY1268" fmla="*/ 116327 h 221362"/>
              <a:gd name="connsiteX1269" fmla="*/ 11900196 w 12192000"/>
              <a:gd name="connsiteY1269" fmla="*/ 116793 h 221362"/>
              <a:gd name="connsiteX1270" fmla="*/ 11901985 w 12192000"/>
              <a:gd name="connsiteY1270" fmla="*/ 117311 h 221362"/>
              <a:gd name="connsiteX1271" fmla="*/ 11904460 w 12192000"/>
              <a:gd name="connsiteY1271" fmla="*/ 117207 h 221362"/>
              <a:gd name="connsiteX1272" fmla="*/ 11905973 w 12192000"/>
              <a:gd name="connsiteY1272" fmla="*/ 116689 h 221362"/>
              <a:gd name="connsiteX1273" fmla="*/ 11906523 w 12192000"/>
              <a:gd name="connsiteY1273" fmla="*/ 116223 h 221362"/>
              <a:gd name="connsiteX1274" fmla="*/ 11949021 w 12192000"/>
              <a:gd name="connsiteY1274" fmla="*/ 35737 h 221362"/>
              <a:gd name="connsiteX1275" fmla="*/ 11949297 w 12192000"/>
              <a:gd name="connsiteY1275" fmla="*/ 35375 h 221362"/>
              <a:gd name="connsiteX1276" fmla="*/ 11950810 w 12192000"/>
              <a:gd name="connsiteY1276" fmla="*/ 34857 h 221362"/>
              <a:gd name="connsiteX1277" fmla="*/ 11952735 w 12192000"/>
              <a:gd name="connsiteY1277" fmla="*/ 34701 h 221362"/>
              <a:gd name="connsiteX1278" fmla="*/ 11954523 w 12192000"/>
              <a:gd name="connsiteY1278" fmla="*/ 34909 h 221362"/>
              <a:gd name="connsiteX1279" fmla="*/ 11955348 w 12192000"/>
              <a:gd name="connsiteY1279" fmla="*/ 35271 h 221362"/>
              <a:gd name="connsiteX1280" fmla="*/ 12047084 w 12192000"/>
              <a:gd name="connsiteY1280" fmla="*/ 84578 h 221362"/>
              <a:gd name="connsiteX1281" fmla="*/ 12048459 w 12192000"/>
              <a:gd name="connsiteY1281" fmla="*/ 85096 h 221362"/>
              <a:gd name="connsiteX1282" fmla="*/ 12051760 w 12192000"/>
              <a:gd name="connsiteY1282" fmla="*/ 84992 h 221362"/>
              <a:gd name="connsiteX1283" fmla="*/ 12052998 w 12192000"/>
              <a:gd name="connsiteY1283" fmla="*/ 84422 h 221362"/>
              <a:gd name="connsiteX1284" fmla="*/ 12100860 w 12192000"/>
              <a:gd name="connsiteY1284" fmla="*/ 47287 h 221362"/>
              <a:gd name="connsiteX1285" fmla="*/ 12101547 w 12192000"/>
              <a:gd name="connsiteY1285" fmla="*/ 46925 h 221362"/>
              <a:gd name="connsiteX1286" fmla="*/ 12103473 w 12192000"/>
              <a:gd name="connsiteY1286" fmla="*/ 46614 h 221362"/>
              <a:gd name="connsiteX1287" fmla="*/ 12105399 w 12192000"/>
              <a:gd name="connsiteY1287" fmla="*/ 46717 h 221362"/>
              <a:gd name="connsiteX1288" fmla="*/ 12107049 w 12192000"/>
              <a:gd name="connsiteY1288" fmla="*/ 47132 h 221362"/>
              <a:gd name="connsiteX1289" fmla="*/ 12107461 w 12192000"/>
              <a:gd name="connsiteY1289" fmla="*/ 47494 h 221362"/>
              <a:gd name="connsiteX1290" fmla="*/ 12150372 w 12192000"/>
              <a:gd name="connsiteY1290" fmla="*/ 107988 h 221362"/>
              <a:gd name="connsiteX1291" fmla="*/ 12150785 w 12192000"/>
              <a:gd name="connsiteY1291" fmla="*/ 108351 h 221362"/>
              <a:gd name="connsiteX1292" fmla="*/ 12152572 w 12192000"/>
              <a:gd name="connsiteY1292" fmla="*/ 108869 h 221362"/>
              <a:gd name="connsiteX1293" fmla="*/ 12154636 w 12192000"/>
              <a:gd name="connsiteY1293" fmla="*/ 108869 h 221362"/>
              <a:gd name="connsiteX1294" fmla="*/ 12156424 w 12192000"/>
              <a:gd name="connsiteY1294" fmla="*/ 108402 h 221362"/>
              <a:gd name="connsiteX1295" fmla="*/ 12156973 w 12192000"/>
              <a:gd name="connsiteY1295" fmla="*/ 108040 h 221362"/>
              <a:gd name="connsiteX1296" fmla="*/ 12159725 w 12192000"/>
              <a:gd name="connsiteY1296" fmla="*/ 105191 h 221362"/>
              <a:gd name="connsiteX1297" fmla="*/ 12166601 w 12192000"/>
              <a:gd name="connsiteY1297" fmla="*/ 99908 h 221362"/>
              <a:gd name="connsiteX1298" fmla="*/ 12175404 w 12192000"/>
              <a:gd name="connsiteY1298" fmla="*/ 94833 h 221362"/>
              <a:gd name="connsiteX1299" fmla="*/ 12185306 w 12192000"/>
              <a:gd name="connsiteY1299" fmla="*/ 90172 h 221362"/>
              <a:gd name="connsiteX1300" fmla="*/ 12192000 w 12192000"/>
              <a:gd name="connsiteY1300" fmla="*/ 87558 h 221362"/>
              <a:gd name="connsiteX1301" fmla="*/ 12192000 w 12192000"/>
              <a:gd name="connsiteY1301" fmla="*/ 221362 h 221362"/>
              <a:gd name="connsiteX1302" fmla="*/ 10707682 w 12192000"/>
              <a:gd name="connsiteY1302" fmla="*/ 221362 h 221362"/>
              <a:gd name="connsiteX1303" fmla="*/ 10681228 w 12192000"/>
              <a:gd name="connsiteY1303" fmla="*/ 221362 h 221362"/>
              <a:gd name="connsiteX1304" fmla="*/ 9176600 w 12192000"/>
              <a:gd name="connsiteY1304" fmla="*/ 221362 h 221362"/>
              <a:gd name="connsiteX1305" fmla="*/ 9146803 w 12192000"/>
              <a:gd name="connsiteY1305" fmla="*/ 221362 h 221362"/>
              <a:gd name="connsiteX1306" fmla="*/ 7642175 w 12192000"/>
              <a:gd name="connsiteY1306" fmla="*/ 221362 h 221362"/>
              <a:gd name="connsiteX1307" fmla="*/ 7615721 w 12192000"/>
              <a:gd name="connsiteY1307" fmla="*/ 221362 h 221362"/>
              <a:gd name="connsiteX1308" fmla="*/ 6111094 w 12192000"/>
              <a:gd name="connsiteY1308" fmla="*/ 221362 h 221362"/>
              <a:gd name="connsiteX1309" fmla="*/ 6081296 w 12192000"/>
              <a:gd name="connsiteY1309" fmla="*/ 221362 h 221362"/>
              <a:gd name="connsiteX1310" fmla="*/ 4576669 w 12192000"/>
              <a:gd name="connsiteY1310" fmla="*/ 221362 h 221362"/>
              <a:gd name="connsiteX1311" fmla="*/ 4550214 w 12192000"/>
              <a:gd name="connsiteY1311" fmla="*/ 221362 h 221362"/>
              <a:gd name="connsiteX1312" fmla="*/ 3045587 w 12192000"/>
              <a:gd name="connsiteY1312" fmla="*/ 221362 h 221362"/>
              <a:gd name="connsiteX1313" fmla="*/ 3015790 w 12192000"/>
              <a:gd name="connsiteY1313" fmla="*/ 221362 h 221362"/>
              <a:gd name="connsiteX1314" fmla="*/ 1511162 w 12192000"/>
              <a:gd name="connsiteY1314" fmla="*/ 221362 h 221362"/>
              <a:gd name="connsiteX1315" fmla="*/ 1484707 w 12192000"/>
              <a:gd name="connsiteY1315" fmla="*/ 221362 h 221362"/>
              <a:gd name="connsiteX1316" fmla="*/ 0 w 12192000"/>
              <a:gd name="connsiteY1316" fmla="*/ 221362 h 221362"/>
              <a:gd name="connsiteX1317" fmla="*/ 0 w 12192000"/>
              <a:gd name="connsiteY1317" fmla="*/ 38362 h 221362"/>
              <a:gd name="connsiteX1318" fmla="*/ 7772 w 12192000"/>
              <a:gd name="connsiteY1318" fmla="*/ 41383 h 221362"/>
              <a:gd name="connsiteX1319" fmla="*/ 26614 w 12192000"/>
              <a:gd name="connsiteY1319" fmla="*/ 49773 h 221362"/>
              <a:gd name="connsiteX1320" fmla="*/ 43256 w 12192000"/>
              <a:gd name="connsiteY1320" fmla="*/ 58112 h 221362"/>
              <a:gd name="connsiteX1321" fmla="*/ 57422 w 12192000"/>
              <a:gd name="connsiteY1321" fmla="*/ 66450 h 221362"/>
              <a:gd name="connsiteX1322" fmla="*/ 69938 w 12192000"/>
              <a:gd name="connsiteY1322" fmla="*/ 74634 h 221362"/>
              <a:gd name="connsiteX1323" fmla="*/ 80390 w 12192000"/>
              <a:gd name="connsiteY1323" fmla="*/ 82713 h 221362"/>
              <a:gd name="connsiteX1324" fmla="*/ 89192 w 12192000"/>
              <a:gd name="connsiteY1324" fmla="*/ 90430 h 221362"/>
              <a:gd name="connsiteX1325" fmla="*/ 99645 w 12192000"/>
              <a:gd name="connsiteY1325" fmla="*/ 101410 h 221362"/>
              <a:gd name="connsiteX1326" fmla="*/ 108997 w 12192000"/>
              <a:gd name="connsiteY1326" fmla="*/ 114307 h 221362"/>
              <a:gd name="connsiteX1327" fmla="*/ 113948 w 12192000"/>
              <a:gd name="connsiteY1327" fmla="*/ 124821 h 221362"/>
              <a:gd name="connsiteX1328" fmla="*/ 115048 w 12192000"/>
              <a:gd name="connsiteY1328" fmla="*/ 128757 h 221362"/>
              <a:gd name="connsiteX1329" fmla="*/ 115461 w 12192000"/>
              <a:gd name="connsiteY1329" fmla="*/ 129275 h 221362"/>
              <a:gd name="connsiteX1330" fmla="*/ 117249 w 12192000"/>
              <a:gd name="connsiteY1330" fmla="*/ 129793 h 221362"/>
              <a:gd name="connsiteX1331" fmla="*/ 119450 w 12192000"/>
              <a:gd name="connsiteY1331" fmla="*/ 129896 h 221362"/>
              <a:gd name="connsiteX1332" fmla="*/ 121513 w 12192000"/>
              <a:gd name="connsiteY1332" fmla="*/ 129430 h 221362"/>
              <a:gd name="connsiteX1333" fmla="*/ 121788 w 12192000"/>
              <a:gd name="connsiteY1333" fmla="*/ 129016 h 221362"/>
              <a:gd name="connsiteX1334" fmla="*/ 174463 w 12192000"/>
              <a:gd name="connsiteY1334" fmla="*/ 58371 h 221362"/>
              <a:gd name="connsiteX1335" fmla="*/ 174876 w 12192000"/>
              <a:gd name="connsiteY1335" fmla="*/ 57956 h 221362"/>
              <a:gd name="connsiteX1336" fmla="*/ 176665 w 12192000"/>
              <a:gd name="connsiteY1336" fmla="*/ 57490 h 221362"/>
              <a:gd name="connsiteX1337" fmla="*/ 178727 w 12192000"/>
              <a:gd name="connsiteY1337" fmla="*/ 57438 h 221362"/>
              <a:gd name="connsiteX1338" fmla="*/ 180515 w 12192000"/>
              <a:gd name="connsiteY1338" fmla="*/ 57853 h 221362"/>
              <a:gd name="connsiteX1339" fmla="*/ 181065 w 12192000"/>
              <a:gd name="connsiteY1339" fmla="*/ 58267 h 221362"/>
              <a:gd name="connsiteX1340" fmla="*/ 224251 w 12192000"/>
              <a:gd name="connsiteY1340" fmla="*/ 101410 h 221362"/>
              <a:gd name="connsiteX1341" fmla="*/ 224801 w 12192000"/>
              <a:gd name="connsiteY1341" fmla="*/ 101877 h 221362"/>
              <a:gd name="connsiteX1342" fmla="*/ 226864 w 12192000"/>
              <a:gd name="connsiteY1342" fmla="*/ 102239 h 221362"/>
              <a:gd name="connsiteX1343" fmla="*/ 229065 w 12192000"/>
              <a:gd name="connsiteY1343" fmla="*/ 102084 h 221362"/>
              <a:gd name="connsiteX1344" fmla="*/ 230578 w 12192000"/>
              <a:gd name="connsiteY1344" fmla="*/ 101462 h 221362"/>
              <a:gd name="connsiteX1345" fmla="*/ 230853 w 12192000"/>
              <a:gd name="connsiteY1345" fmla="*/ 100944 h 221362"/>
              <a:gd name="connsiteX1346" fmla="*/ 231403 w 12192000"/>
              <a:gd name="connsiteY1346" fmla="*/ 97371 h 221362"/>
              <a:gd name="connsiteX1347" fmla="*/ 234154 w 12192000"/>
              <a:gd name="connsiteY1347" fmla="*/ 90016 h 221362"/>
              <a:gd name="connsiteX1348" fmla="*/ 239105 w 12192000"/>
              <a:gd name="connsiteY1348" fmla="*/ 82403 h 221362"/>
              <a:gd name="connsiteX1349" fmla="*/ 245431 w 12192000"/>
              <a:gd name="connsiteY1349" fmla="*/ 74789 h 221362"/>
              <a:gd name="connsiteX1350" fmla="*/ 253134 w 12192000"/>
              <a:gd name="connsiteY1350" fmla="*/ 67124 h 221362"/>
              <a:gd name="connsiteX1351" fmla="*/ 261936 w 12192000"/>
              <a:gd name="connsiteY1351" fmla="*/ 59614 h 221362"/>
              <a:gd name="connsiteX1352" fmla="*/ 276102 w 12192000"/>
              <a:gd name="connsiteY1352" fmla="*/ 48685 h 221362"/>
              <a:gd name="connsiteX1353" fmla="*/ 295906 w 12192000"/>
              <a:gd name="connsiteY1353" fmla="*/ 35427 h 221362"/>
              <a:gd name="connsiteX1354" fmla="*/ 314612 w 12192000"/>
              <a:gd name="connsiteY1354" fmla="*/ 24395 h 221362"/>
              <a:gd name="connsiteX1355" fmla="*/ 335516 w 12192000"/>
              <a:gd name="connsiteY1355" fmla="*/ 13000 h 221362"/>
              <a:gd name="connsiteX1356" fmla="*/ 338680 w 12192000"/>
              <a:gd name="connsiteY1356" fmla="*/ 11343 h 221362"/>
              <a:gd name="connsiteX1357" fmla="*/ 335242 w 12192000"/>
              <a:gd name="connsiteY1357" fmla="*/ 16263 h 221362"/>
              <a:gd name="connsiteX1358" fmla="*/ 330428 w 12192000"/>
              <a:gd name="connsiteY1358" fmla="*/ 26052 h 221362"/>
              <a:gd name="connsiteX1359" fmla="*/ 328089 w 12192000"/>
              <a:gd name="connsiteY1359" fmla="*/ 35893 h 221362"/>
              <a:gd name="connsiteX1360" fmla="*/ 327815 w 12192000"/>
              <a:gd name="connsiteY1360" fmla="*/ 45630 h 221362"/>
              <a:gd name="connsiteX1361" fmla="*/ 329465 w 12192000"/>
              <a:gd name="connsiteY1361" fmla="*/ 55315 h 221362"/>
              <a:gd name="connsiteX1362" fmla="*/ 332766 w 12192000"/>
              <a:gd name="connsiteY1362" fmla="*/ 64741 h 221362"/>
              <a:gd name="connsiteX1363" fmla="*/ 337305 w 12192000"/>
              <a:gd name="connsiteY1363" fmla="*/ 73960 h 221362"/>
              <a:gd name="connsiteX1364" fmla="*/ 343081 w 12192000"/>
              <a:gd name="connsiteY1364" fmla="*/ 82765 h 221362"/>
              <a:gd name="connsiteX1365" fmla="*/ 352984 w 12192000"/>
              <a:gd name="connsiteY1365" fmla="*/ 95299 h 221362"/>
              <a:gd name="connsiteX1366" fmla="*/ 367700 w 12192000"/>
              <a:gd name="connsiteY1366" fmla="*/ 110060 h 221362"/>
              <a:gd name="connsiteX1367" fmla="*/ 382141 w 12192000"/>
              <a:gd name="connsiteY1367" fmla="*/ 122076 h 221362"/>
              <a:gd name="connsiteX1368" fmla="*/ 393969 w 12192000"/>
              <a:gd name="connsiteY1368" fmla="*/ 130777 h 221362"/>
              <a:gd name="connsiteX1369" fmla="*/ 397957 w 12192000"/>
              <a:gd name="connsiteY1369" fmla="*/ 133522 h 221362"/>
              <a:gd name="connsiteX1370" fmla="*/ 398783 w 12192000"/>
              <a:gd name="connsiteY1370" fmla="*/ 133833 h 221362"/>
              <a:gd name="connsiteX1371" fmla="*/ 400570 w 12192000"/>
              <a:gd name="connsiteY1371" fmla="*/ 134144 h 221362"/>
              <a:gd name="connsiteX1372" fmla="*/ 402359 w 12192000"/>
              <a:gd name="connsiteY1372" fmla="*/ 134040 h 221362"/>
              <a:gd name="connsiteX1373" fmla="*/ 403871 w 12192000"/>
              <a:gd name="connsiteY1373" fmla="*/ 133625 h 221362"/>
              <a:gd name="connsiteX1374" fmla="*/ 404284 w 12192000"/>
              <a:gd name="connsiteY1374" fmla="*/ 133263 h 221362"/>
              <a:gd name="connsiteX1375" fmla="*/ 457785 w 12192000"/>
              <a:gd name="connsiteY1375" fmla="*/ 62721 h 221362"/>
              <a:gd name="connsiteX1376" fmla="*/ 458335 w 12192000"/>
              <a:gd name="connsiteY1376" fmla="*/ 62255 h 221362"/>
              <a:gd name="connsiteX1377" fmla="*/ 459985 w 12192000"/>
              <a:gd name="connsiteY1377" fmla="*/ 61841 h 221362"/>
              <a:gd name="connsiteX1378" fmla="*/ 462186 w 12192000"/>
              <a:gd name="connsiteY1378" fmla="*/ 61737 h 221362"/>
              <a:gd name="connsiteX1379" fmla="*/ 463974 w 12192000"/>
              <a:gd name="connsiteY1379" fmla="*/ 62203 h 221362"/>
              <a:gd name="connsiteX1380" fmla="*/ 464386 w 12192000"/>
              <a:gd name="connsiteY1380" fmla="*/ 62669 h 221362"/>
              <a:gd name="connsiteX1381" fmla="*/ 528753 w 12192000"/>
              <a:gd name="connsiteY1381" fmla="*/ 129586 h 221362"/>
              <a:gd name="connsiteX1382" fmla="*/ 529027 w 12192000"/>
              <a:gd name="connsiteY1382" fmla="*/ 129948 h 221362"/>
              <a:gd name="connsiteX1383" fmla="*/ 530541 w 12192000"/>
              <a:gd name="connsiteY1383" fmla="*/ 130363 h 221362"/>
              <a:gd name="connsiteX1384" fmla="*/ 532329 w 12192000"/>
              <a:gd name="connsiteY1384" fmla="*/ 130466 h 221362"/>
              <a:gd name="connsiteX1385" fmla="*/ 533842 w 12192000"/>
              <a:gd name="connsiteY1385" fmla="*/ 130259 h 221362"/>
              <a:gd name="connsiteX1386" fmla="*/ 534667 w 12192000"/>
              <a:gd name="connsiteY1386" fmla="*/ 129948 h 221362"/>
              <a:gd name="connsiteX1387" fmla="*/ 540168 w 12192000"/>
              <a:gd name="connsiteY1387" fmla="*/ 127255 h 221362"/>
              <a:gd name="connsiteX1388" fmla="*/ 550070 w 12192000"/>
              <a:gd name="connsiteY1388" fmla="*/ 121247 h 221362"/>
              <a:gd name="connsiteX1389" fmla="*/ 558460 w 12192000"/>
              <a:gd name="connsiteY1389" fmla="*/ 114617 h 221362"/>
              <a:gd name="connsiteX1390" fmla="*/ 565475 w 12192000"/>
              <a:gd name="connsiteY1390" fmla="*/ 107367 h 221362"/>
              <a:gd name="connsiteX1391" fmla="*/ 571526 w 12192000"/>
              <a:gd name="connsiteY1391" fmla="*/ 99857 h 221362"/>
              <a:gd name="connsiteX1392" fmla="*/ 576202 w 12192000"/>
              <a:gd name="connsiteY1392" fmla="*/ 91932 h 221362"/>
              <a:gd name="connsiteX1393" fmla="*/ 581429 w 12192000"/>
              <a:gd name="connsiteY1393" fmla="*/ 79813 h 221362"/>
              <a:gd name="connsiteX1394" fmla="*/ 585417 w 12192000"/>
              <a:gd name="connsiteY1394" fmla="*/ 63446 h 221362"/>
              <a:gd name="connsiteX1395" fmla="*/ 586518 w 12192000"/>
              <a:gd name="connsiteY1395" fmla="*/ 47805 h 221362"/>
              <a:gd name="connsiteX1396" fmla="*/ 585968 w 12192000"/>
              <a:gd name="connsiteY1396" fmla="*/ 33769 h 221362"/>
              <a:gd name="connsiteX1397" fmla="*/ 584316 w 12192000"/>
              <a:gd name="connsiteY1397" fmla="*/ 22116 h 221362"/>
              <a:gd name="connsiteX1398" fmla="*/ 583354 w 12192000"/>
              <a:gd name="connsiteY1398" fmla="*/ 17610 h 221362"/>
              <a:gd name="connsiteX1399" fmla="*/ 583629 w 12192000"/>
              <a:gd name="connsiteY1399" fmla="*/ 17092 h 221362"/>
              <a:gd name="connsiteX1400" fmla="*/ 585005 w 12192000"/>
              <a:gd name="connsiteY1400" fmla="*/ 16419 h 221362"/>
              <a:gd name="connsiteX1401" fmla="*/ 587068 w 12192000"/>
              <a:gd name="connsiteY1401" fmla="*/ 16211 h 221362"/>
              <a:gd name="connsiteX1402" fmla="*/ 589268 w 12192000"/>
              <a:gd name="connsiteY1402" fmla="*/ 16574 h 221362"/>
              <a:gd name="connsiteX1403" fmla="*/ 590093 w 12192000"/>
              <a:gd name="connsiteY1403" fmla="*/ 17040 h 221362"/>
              <a:gd name="connsiteX1404" fmla="*/ 720889 w 12192000"/>
              <a:gd name="connsiteY1404" fmla="*/ 133315 h 221362"/>
              <a:gd name="connsiteX1405" fmla="*/ 721439 w 12192000"/>
              <a:gd name="connsiteY1405" fmla="*/ 133677 h 221362"/>
              <a:gd name="connsiteX1406" fmla="*/ 722952 w 12192000"/>
              <a:gd name="connsiteY1406" fmla="*/ 134040 h 221362"/>
              <a:gd name="connsiteX1407" fmla="*/ 725015 w 12192000"/>
              <a:gd name="connsiteY1407" fmla="*/ 134040 h 221362"/>
              <a:gd name="connsiteX1408" fmla="*/ 726528 w 12192000"/>
              <a:gd name="connsiteY1408" fmla="*/ 133677 h 221362"/>
              <a:gd name="connsiteX1409" fmla="*/ 727215 w 12192000"/>
              <a:gd name="connsiteY1409" fmla="*/ 133315 h 221362"/>
              <a:gd name="connsiteX1410" fmla="*/ 825002 w 12192000"/>
              <a:gd name="connsiteY1410" fmla="*/ 45578 h 221362"/>
              <a:gd name="connsiteX1411" fmla="*/ 825690 w 12192000"/>
              <a:gd name="connsiteY1411" fmla="*/ 45215 h 221362"/>
              <a:gd name="connsiteX1412" fmla="*/ 827340 w 12192000"/>
              <a:gd name="connsiteY1412" fmla="*/ 44749 h 221362"/>
              <a:gd name="connsiteX1413" fmla="*/ 829403 w 12192000"/>
              <a:gd name="connsiteY1413" fmla="*/ 44853 h 221362"/>
              <a:gd name="connsiteX1414" fmla="*/ 830916 w 12192000"/>
              <a:gd name="connsiteY1414" fmla="*/ 45371 h 221362"/>
              <a:gd name="connsiteX1415" fmla="*/ 831329 w 12192000"/>
              <a:gd name="connsiteY1415" fmla="*/ 45733 h 221362"/>
              <a:gd name="connsiteX1416" fmla="*/ 866812 w 12192000"/>
              <a:gd name="connsiteY1416" fmla="*/ 101100 h 221362"/>
              <a:gd name="connsiteX1417" fmla="*/ 867225 w 12192000"/>
              <a:gd name="connsiteY1417" fmla="*/ 101566 h 221362"/>
              <a:gd name="connsiteX1418" fmla="*/ 869014 w 12192000"/>
              <a:gd name="connsiteY1418" fmla="*/ 102084 h 221362"/>
              <a:gd name="connsiteX1419" fmla="*/ 870938 w 12192000"/>
              <a:gd name="connsiteY1419" fmla="*/ 102084 h 221362"/>
              <a:gd name="connsiteX1420" fmla="*/ 872727 w 12192000"/>
              <a:gd name="connsiteY1420" fmla="*/ 101617 h 221362"/>
              <a:gd name="connsiteX1421" fmla="*/ 873414 w 12192000"/>
              <a:gd name="connsiteY1421" fmla="*/ 101203 h 221362"/>
              <a:gd name="connsiteX1422" fmla="*/ 933242 w 12192000"/>
              <a:gd name="connsiteY1422" fmla="*/ 25793 h 221362"/>
              <a:gd name="connsiteX1423" fmla="*/ 933792 w 12192000"/>
              <a:gd name="connsiteY1423" fmla="*/ 25379 h 221362"/>
              <a:gd name="connsiteX1424" fmla="*/ 935305 w 12192000"/>
              <a:gd name="connsiteY1424" fmla="*/ 24913 h 221362"/>
              <a:gd name="connsiteX1425" fmla="*/ 937367 w 12192000"/>
              <a:gd name="connsiteY1425" fmla="*/ 24861 h 221362"/>
              <a:gd name="connsiteX1426" fmla="*/ 939156 w 12192000"/>
              <a:gd name="connsiteY1426" fmla="*/ 25275 h 221362"/>
              <a:gd name="connsiteX1427" fmla="*/ 939706 w 12192000"/>
              <a:gd name="connsiteY1427" fmla="*/ 25689 h 221362"/>
              <a:gd name="connsiteX1428" fmla="*/ 1014388 w 12192000"/>
              <a:gd name="connsiteY1428" fmla="*/ 88669 h 221362"/>
              <a:gd name="connsiteX1429" fmla="*/ 1014937 w 12192000"/>
              <a:gd name="connsiteY1429" fmla="*/ 89032 h 221362"/>
              <a:gd name="connsiteX1430" fmla="*/ 1016725 w 12192000"/>
              <a:gd name="connsiteY1430" fmla="*/ 89395 h 221362"/>
              <a:gd name="connsiteX1431" fmla="*/ 1018788 w 12192000"/>
              <a:gd name="connsiteY1431" fmla="*/ 89343 h 221362"/>
              <a:gd name="connsiteX1432" fmla="*/ 1020301 w 12192000"/>
              <a:gd name="connsiteY1432" fmla="*/ 88877 h 221362"/>
              <a:gd name="connsiteX1433" fmla="*/ 1020714 w 12192000"/>
              <a:gd name="connsiteY1433" fmla="*/ 88462 h 221362"/>
              <a:gd name="connsiteX1434" fmla="*/ 1085492 w 12192000"/>
              <a:gd name="connsiteY1434" fmla="*/ 933 h 221362"/>
              <a:gd name="connsiteX1435" fmla="*/ 1085905 w 12192000"/>
              <a:gd name="connsiteY1435" fmla="*/ 466 h 221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</a:cxnLst>
            <a:rect l="l" t="t" r="r" b="b"/>
            <a:pathLst>
              <a:path w="12192000" h="221362">
                <a:moveTo>
                  <a:pt x="1087693" y="0"/>
                </a:moveTo>
                <a:lnTo>
                  <a:pt x="1089893" y="0"/>
                </a:lnTo>
                <a:lnTo>
                  <a:pt x="1091682" y="466"/>
                </a:lnTo>
                <a:lnTo>
                  <a:pt x="1092095" y="933"/>
                </a:lnTo>
                <a:lnTo>
                  <a:pt x="1168839" y="116327"/>
                </a:lnTo>
                <a:lnTo>
                  <a:pt x="1169251" y="116793"/>
                </a:lnTo>
                <a:lnTo>
                  <a:pt x="1171039" y="117311"/>
                </a:lnTo>
                <a:lnTo>
                  <a:pt x="1173514" y="117207"/>
                </a:lnTo>
                <a:lnTo>
                  <a:pt x="1175027" y="116689"/>
                </a:lnTo>
                <a:lnTo>
                  <a:pt x="1175578" y="116223"/>
                </a:lnTo>
                <a:lnTo>
                  <a:pt x="1218076" y="35737"/>
                </a:lnTo>
                <a:lnTo>
                  <a:pt x="1218351" y="35375"/>
                </a:lnTo>
                <a:lnTo>
                  <a:pt x="1219864" y="34857"/>
                </a:lnTo>
                <a:lnTo>
                  <a:pt x="1221789" y="34701"/>
                </a:lnTo>
                <a:lnTo>
                  <a:pt x="1223578" y="34909"/>
                </a:lnTo>
                <a:lnTo>
                  <a:pt x="1224402" y="35271"/>
                </a:lnTo>
                <a:lnTo>
                  <a:pt x="1316138" y="84578"/>
                </a:lnTo>
                <a:lnTo>
                  <a:pt x="1317513" y="85096"/>
                </a:lnTo>
                <a:lnTo>
                  <a:pt x="1320814" y="84992"/>
                </a:lnTo>
                <a:lnTo>
                  <a:pt x="1322052" y="84422"/>
                </a:lnTo>
                <a:lnTo>
                  <a:pt x="1369914" y="47287"/>
                </a:lnTo>
                <a:lnTo>
                  <a:pt x="1370602" y="46925"/>
                </a:lnTo>
                <a:lnTo>
                  <a:pt x="1372528" y="46614"/>
                </a:lnTo>
                <a:lnTo>
                  <a:pt x="1374452" y="46717"/>
                </a:lnTo>
                <a:lnTo>
                  <a:pt x="1376104" y="47132"/>
                </a:lnTo>
                <a:lnTo>
                  <a:pt x="1376516" y="47494"/>
                </a:lnTo>
                <a:lnTo>
                  <a:pt x="1419427" y="107988"/>
                </a:lnTo>
                <a:lnTo>
                  <a:pt x="1419839" y="108351"/>
                </a:lnTo>
                <a:lnTo>
                  <a:pt x="1421627" y="108869"/>
                </a:lnTo>
                <a:lnTo>
                  <a:pt x="1423690" y="108869"/>
                </a:lnTo>
                <a:lnTo>
                  <a:pt x="1425478" y="108402"/>
                </a:lnTo>
                <a:lnTo>
                  <a:pt x="1426028" y="108040"/>
                </a:lnTo>
                <a:lnTo>
                  <a:pt x="1428779" y="105191"/>
                </a:lnTo>
                <a:lnTo>
                  <a:pt x="1435656" y="99908"/>
                </a:lnTo>
                <a:lnTo>
                  <a:pt x="1444458" y="94833"/>
                </a:lnTo>
                <a:lnTo>
                  <a:pt x="1454360" y="90172"/>
                </a:lnTo>
                <a:lnTo>
                  <a:pt x="1465638" y="85769"/>
                </a:lnTo>
                <a:lnTo>
                  <a:pt x="1477466" y="81574"/>
                </a:lnTo>
                <a:lnTo>
                  <a:pt x="1486359" y="79009"/>
                </a:lnTo>
                <a:lnTo>
                  <a:pt x="1486082" y="78052"/>
                </a:lnTo>
                <a:lnTo>
                  <a:pt x="1481544" y="65777"/>
                </a:lnTo>
                <a:lnTo>
                  <a:pt x="1473842" y="49204"/>
                </a:lnTo>
                <a:lnTo>
                  <a:pt x="1463114" y="31335"/>
                </a:lnTo>
                <a:lnTo>
                  <a:pt x="1453762" y="18801"/>
                </a:lnTo>
                <a:lnTo>
                  <a:pt x="1450599" y="14917"/>
                </a:lnTo>
                <a:lnTo>
                  <a:pt x="1450461" y="14502"/>
                </a:lnTo>
                <a:lnTo>
                  <a:pt x="1451011" y="13726"/>
                </a:lnTo>
                <a:lnTo>
                  <a:pt x="1452662" y="13311"/>
                </a:lnTo>
                <a:lnTo>
                  <a:pt x="1454862" y="13207"/>
                </a:lnTo>
                <a:lnTo>
                  <a:pt x="1455825" y="13466"/>
                </a:lnTo>
                <a:lnTo>
                  <a:pt x="1470266" y="17247"/>
                </a:lnTo>
                <a:lnTo>
                  <a:pt x="1496948" y="25068"/>
                </a:lnTo>
                <a:lnTo>
                  <a:pt x="1521016" y="33148"/>
                </a:lnTo>
                <a:lnTo>
                  <a:pt x="1542197" y="41383"/>
                </a:lnTo>
                <a:lnTo>
                  <a:pt x="1561039" y="49773"/>
                </a:lnTo>
                <a:lnTo>
                  <a:pt x="1577681" y="58112"/>
                </a:lnTo>
                <a:lnTo>
                  <a:pt x="1579673" y="59284"/>
                </a:lnTo>
                <a:lnTo>
                  <a:pt x="1585430" y="58319"/>
                </a:lnTo>
                <a:lnTo>
                  <a:pt x="1601660" y="56092"/>
                </a:lnTo>
                <a:lnTo>
                  <a:pt x="1602898" y="55988"/>
                </a:lnTo>
                <a:lnTo>
                  <a:pt x="1605098" y="56299"/>
                </a:lnTo>
                <a:lnTo>
                  <a:pt x="1606198" y="56921"/>
                </a:lnTo>
                <a:lnTo>
                  <a:pt x="1606198" y="57749"/>
                </a:lnTo>
                <a:lnTo>
                  <a:pt x="1605510" y="58112"/>
                </a:lnTo>
                <a:lnTo>
                  <a:pt x="1598359" y="61582"/>
                </a:lnTo>
                <a:lnTo>
                  <a:pt x="1591141" y="66035"/>
                </a:lnTo>
                <a:lnTo>
                  <a:pt x="1591846" y="66450"/>
                </a:lnTo>
                <a:lnTo>
                  <a:pt x="1604362" y="74634"/>
                </a:lnTo>
                <a:lnTo>
                  <a:pt x="1614815" y="82713"/>
                </a:lnTo>
                <a:lnTo>
                  <a:pt x="1623617" y="90430"/>
                </a:lnTo>
                <a:lnTo>
                  <a:pt x="1634070" y="101410"/>
                </a:lnTo>
                <a:lnTo>
                  <a:pt x="1643422" y="114307"/>
                </a:lnTo>
                <a:lnTo>
                  <a:pt x="1648373" y="124821"/>
                </a:lnTo>
                <a:lnTo>
                  <a:pt x="1649473" y="128757"/>
                </a:lnTo>
                <a:lnTo>
                  <a:pt x="1649886" y="129275"/>
                </a:lnTo>
                <a:lnTo>
                  <a:pt x="1651674" y="129793"/>
                </a:lnTo>
                <a:lnTo>
                  <a:pt x="1653874" y="129896"/>
                </a:lnTo>
                <a:lnTo>
                  <a:pt x="1655937" y="129430"/>
                </a:lnTo>
                <a:lnTo>
                  <a:pt x="1656213" y="129016"/>
                </a:lnTo>
                <a:lnTo>
                  <a:pt x="1708889" y="58371"/>
                </a:lnTo>
                <a:lnTo>
                  <a:pt x="1709301" y="57956"/>
                </a:lnTo>
                <a:lnTo>
                  <a:pt x="1711089" y="57490"/>
                </a:lnTo>
                <a:lnTo>
                  <a:pt x="1713152" y="57438"/>
                </a:lnTo>
                <a:lnTo>
                  <a:pt x="1714940" y="57853"/>
                </a:lnTo>
                <a:lnTo>
                  <a:pt x="1715490" y="58267"/>
                </a:lnTo>
                <a:lnTo>
                  <a:pt x="1758676" y="101410"/>
                </a:lnTo>
                <a:lnTo>
                  <a:pt x="1759226" y="101877"/>
                </a:lnTo>
                <a:lnTo>
                  <a:pt x="1761290" y="102239"/>
                </a:lnTo>
                <a:lnTo>
                  <a:pt x="1763490" y="102084"/>
                </a:lnTo>
                <a:lnTo>
                  <a:pt x="1765003" y="101462"/>
                </a:lnTo>
                <a:lnTo>
                  <a:pt x="1765278" y="100944"/>
                </a:lnTo>
                <a:lnTo>
                  <a:pt x="1765829" y="97371"/>
                </a:lnTo>
                <a:lnTo>
                  <a:pt x="1768579" y="90016"/>
                </a:lnTo>
                <a:lnTo>
                  <a:pt x="1773530" y="82403"/>
                </a:lnTo>
                <a:lnTo>
                  <a:pt x="1779857" y="74789"/>
                </a:lnTo>
                <a:lnTo>
                  <a:pt x="1787559" y="67124"/>
                </a:lnTo>
                <a:lnTo>
                  <a:pt x="1796360" y="59614"/>
                </a:lnTo>
                <a:lnTo>
                  <a:pt x="1810527" y="48685"/>
                </a:lnTo>
                <a:lnTo>
                  <a:pt x="1830332" y="35427"/>
                </a:lnTo>
                <a:lnTo>
                  <a:pt x="1849037" y="24395"/>
                </a:lnTo>
                <a:lnTo>
                  <a:pt x="1869942" y="13000"/>
                </a:lnTo>
                <a:lnTo>
                  <a:pt x="1873106" y="11343"/>
                </a:lnTo>
                <a:lnTo>
                  <a:pt x="1869667" y="16263"/>
                </a:lnTo>
                <a:lnTo>
                  <a:pt x="1864853" y="26052"/>
                </a:lnTo>
                <a:lnTo>
                  <a:pt x="1862515" y="35893"/>
                </a:lnTo>
                <a:lnTo>
                  <a:pt x="1862240" y="45630"/>
                </a:lnTo>
                <a:lnTo>
                  <a:pt x="1863890" y="55315"/>
                </a:lnTo>
                <a:lnTo>
                  <a:pt x="1867191" y="64741"/>
                </a:lnTo>
                <a:lnTo>
                  <a:pt x="1871730" y="73960"/>
                </a:lnTo>
                <a:lnTo>
                  <a:pt x="1877506" y="82765"/>
                </a:lnTo>
                <a:lnTo>
                  <a:pt x="1887409" y="95299"/>
                </a:lnTo>
                <a:lnTo>
                  <a:pt x="1902125" y="110060"/>
                </a:lnTo>
                <a:lnTo>
                  <a:pt x="1916566" y="122076"/>
                </a:lnTo>
                <a:lnTo>
                  <a:pt x="1928394" y="130777"/>
                </a:lnTo>
                <a:lnTo>
                  <a:pt x="1932382" y="133522"/>
                </a:lnTo>
                <a:lnTo>
                  <a:pt x="1933208" y="133833"/>
                </a:lnTo>
                <a:lnTo>
                  <a:pt x="1934996" y="134144"/>
                </a:lnTo>
                <a:lnTo>
                  <a:pt x="1936783" y="134040"/>
                </a:lnTo>
                <a:lnTo>
                  <a:pt x="1938296" y="133625"/>
                </a:lnTo>
                <a:lnTo>
                  <a:pt x="1938709" y="133263"/>
                </a:lnTo>
                <a:lnTo>
                  <a:pt x="1992210" y="62721"/>
                </a:lnTo>
                <a:lnTo>
                  <a:pt x="1992760" y="62255"/>
                </a:lnTo>
                <a:lnTo>
                  <a:pt x="1994411" y="61841"/>
                </a:lnTo>
                <a:lnTo>
                  <a:pt x="1996612" y="61737"/>
                </a:lnTo>
                <a:lnTo>
                  <a:pt x="1998399" y="62203"/>
                </a:lnTo>
                <a:lnTo>
                  <a:pt x="1998812" y="62669"/>
                </a:lnTo>
                <a:lnTo>
                  <a:pt x="2063178" y="129586"/>
                </a:lnTo>
                <a:lnTo>
                  <a:pt x="2063453" y="129948"/>
                </a:lnTo>
                <a:lnTo>
                  <a:pt x="2064966" y="130363"/>
                </a:lnTo>
                <a:lnTo>
                  <a:pt x="2066754" y="130466"/>
                </a:lnTo>
                <a:lnTo>
                  <a:pt x="2068267" y="130259"/>
                </a:lnTo>
                <a:lnTo>
                  <a:pt x="2069092" y="129948"/>
                </a:lnTo>
                <a:lnTo>
                  <a:pt x="2074593" y="127255"/>
                </a:lnTo>
                <a:lnTo>
                  <a:pt x="2084495" y="121247"/>
                </a:lnTo>
                <a:lnTo>
                  <a:pt x="2092885" y="114617"/>
                </a:lnTo>
                <a:lnTo>
                  <a:pt x="2099899" y="107367"/>
                </a:lnTo>
                <a:lnTo>
                  <a:pt x="2105951" y="99857"/>
                </a:lnTo>
                <a:lnTo>
                  <a:pt x="2110627" y="91932"/>
                </a:lnTo>
                <a:lnTo>
                  <a:pt x="2115854" y="79813"/>
                </a:lnTo>
                <a:lnTo>
                  <a:pt x="2119842" y="63446"/>
                </a:lnTo>
                <a:lnTo>
                  <a:pt x="2120942" y="47805"/>
                </a:lnTo>
                <a:lnTo>
                  <a:pt x="2120392" y="33769"/>
                </a:lnTo>
                <a:lnTo>
                  <a:pt x="2118742" y="22116"/>
                </a:lnTo>
                <a:lnTo>
                  <a:pt x="2117779" y="17610"/>
                </a:lnTo>
                <a:lnTo>
                  <a:pt x="2118054" y="17092"/>
                </a:lnTo>
                <a:lnTo>
                  <a:pt x="2119430" y="16419"/>
                </a:lnTo>
                <a:lnTo>
                  <a:pt x="2121492" y="16211"/>
                </a:lnTo>
                <a:lnTo>
                  <a:pt x="2123693" y="16574"/>
                </a:lnTo>
                <a:lnTo>
                  <a:pt x="2124518" y="17040"/>
                </a:lnTo>
                <a:lnTo>
                  <a:pt x="2255314" y="133315"/>
                </a:lnTo>
                <a:lnTo>
                  <a:pt x="2255864" y="133677"/>
                </a:lnTo>
                <a:lnTo>
                  <a:pt x="2257377" y="134040"/>
                </a:lnTo>
                <a:lnTo>
                  <a:pt x="2259440" y="134040"/>
                </a:lnTo>
                <a:lnTo>
                  <a:pt x="2260953" y="133677"/>
                </a:lnTo>
                <a:lnTo>
                  <a:pt x="2261640" y="133315"/>
                </a:lnTo>
                <a:lnTo>
                  <a:pt x="2359427" y="45578"/>
                </a:lnTo>
                <a:lnTo>
                  <a:pt x="2360115" y="45215"/>
                </a:lnTo>
                <a:lnTo>
                  <a:pt x="2361765" y="44749"/>
                </a:lnTo>
                <a:lnTo>
                  <a:pt x="2363829" y="44853"/>
                </a:lnTo>
                <a:lnTo>
                  <a:pt x="2365342" y="45371"/>
                </a:lnTo>
                <a:lnTo>
                  <a:pt x="2365754" y="45733"/>
                </a:lnTo>
                <a:lnTo>
                  <a:pt x="2401237" y="101100"/>
                </a:lnTo>
                <a:lnTo>
                  <a:pt x="2401650" y="101566"/>
                </a:lnTo>
                <a:lnTo>
                  <a:pt x="2403439" y="102084"/>
                </a:lnTo>
                <a:lnTo>
                  <a:pt x="2405364" y="102084"/>
                </a:lnTo>
                <a:lnTo>
                  <a:pt x="2407151" y="101617"/>
                </a:lnTo>
                <a:lnTo>
                  <a:pt x="2407840" y="101203"/>
                </a:lnTo>
                <a:lnTo>
                  <a:pt x="2467667" y="25793"/>
                </a:lnTo>
                <a:lnTo>
                  <a:pt x="2468217" y="25379"/>
                </a:lnTo>
                <a:lnTo>
                  <a:pt x="2469730" y="24913"/>
                </a:lnTo>
                <a:lnTo>
                  <a:pt x="2471793" y="24861"/>
                </a:lnTo>
                <a:lnTo>
                  <a:pt x="2473581" y="25275"/>
                </a:lnTo>
                <a:lnTo>
                  <a:pt x="2474131" y="25689"/>
                </a:lnTo>
                <a:lnTo>
                  <a:pt x="2548812" y="88669"/>
                </a:lnTo>
                <a:lnTo>
                  <a:pt x="2549362" y="89032"/>
                </a:lnTo>
                <a:lnTo>
                  <a:pt x="2551151" y="89395"/>
                </a:lnTo>
                <a:lnTo>
                  <a:pt x="2553213" y="89343"/>
                </a:lnTo>
                <a:lnTo>
                  <a:pt x="2554726" y="88877"/>
                </a:lnTo>
                <a:lnTo>
                  <a:pt x="2555139" y="88462"/>
                </a:lnTo>
                <a:lnTo>
                  <a:pt x="2619917" y="933"/>
                </a:lnTo>
                <a:lnTo>
                  <a:pt x="2620330" y="466"/>
                </a:lnTo>
                <a:lnTo>
                  <a:pt x="2622119" y="0"/>
                </a:lnTo>
                <a:lnTo>
                  <a:pt x="2624318" y="0"/>
                </a:lnTo>
                <a:lnTo>
                  <a:pt x="2626107" y="466"/>
                </a:lnTo>
                <a:lnTo>
                  <a:pt x="2626520" y="933"/>
                </a:lnTo>
                <a:lnTo>
                  <a:pt x="2703263" y="116327"/>
                </a:lnTo>
                <a:lnTo>
                  <a:pt x="2703677" y="116793"/>
                </a:lnTo>
                <a:lnTo>
                  <a:pt x="2705465" y="117311"/>
                </a:lnTo>
                <a:lnTo>
                  <a:pt x="2707940" y="117207"/>
                </a:lnTo>
                <a:lnTo>
                  <a:pt x="2709453" y="116689"/>
                </a:lnTo>
                <a:lnTo>
                  <a:pt x="2710003" y="116223"/>
                </a:lnTo>
                <a:lnTo>
                  <a:pt x="2752501" y="35737"/>
                </a:lnTo>
                <a:lnTo>
                  <a:pt x="2752776" y="35375"/>
                </a:lnTo>
                <a:lnTo>
                  <a:pt x="2754289" y="34857"/>
                </a:lnTo>
                <a:lnTo>
                  <a:pt x="2756214" y="34701"/>
                </a:lnTo>
                <a:lnTo>
                  <a:pt x="2758002" y="34909"/>
                </a:lnTo>
                <a:lnTo>
                  <a:pt x="2758827" y="35271"/>
                </a:lnTo>
                <a:lnTo>
                  <a:pt x="2850563" y="84578"/>
                </a:lnTo>
                <a:lnTo>
                  <a:pt x="2851938" y="85096"/>
                </a:lnTo>
                <a:lnTo>
                  <a:pt x="2855239" y="84992"/>
                </a:lnTo>
                <a:lnTo>
                  <a:pt x="2856477" y="84422"/>
                </a:lnTo>
                <a:lnTo>
                  <a:pt x="2904339" y="47287"/>
                </a:lnTo>
                <a:lnTo>
                  <a:pt x="2905027" y="46925"/>
                </a:lnTo>
                <a:lnTo>
                  <a:pt x="2906953" y="46614"/>
                </a:lnTo>
                <a:lnTo>
                  <a:pt x="2908878" y="46717"/>
                </a:lnTo>
                <a:lnTo>
                  <a:pt x="2910529" y="47132"/>
                </a:lnTo>
                <a:lnTo>
                  <a:pt x="2910942" y="47494"/>
                </a:lnTo>
                <a:lnTo>
                  <a:pt x="2953852" y="107988"/>
                </a:lnTo>
                <a:lnTo>
                  <a:pt x="2954265" y="108351"/>
                </a:lnTo>
                <a:lnTo>
                  <a:pt x="2956052" y="108869"/>
                </a:lnTo>
                <a:lnTo>
                  <a:pt x="2958115" y="108869"/>
                </a:lnTo>
                <a:lnTo>
                  <a:pt x="2959904" y="108402"/>
                </a:lnTo>
                <a:lnTo>
                  <a:pt x="2960453" y="108040"/>
                </a:lnTo>
                <a:lnTo>
                  <a:pt x="2963204" y="105191"/>
                </a:lnTo>
                <a:lnTo>
                  <a:pt x="2970081" y="99908"/>
                </a:lnTo>
                <a:lnTo>
                  <a:pt x="2978882" y="94833"/>
                </a:lnTo>
                <a:lnTo>
                  <a:pt x="2988786" y="90172"/>
                </a:lnTo>
                <a:lnTo>
                  <a:pt x="3000063" y="85769"/>
                </a:lnTo>
                <a:lnTo>
                  <a:pt x="3011892" y="81574"/>
                </a:lnTo>
                <a:lnTo>
                  <a:pt x="3017699" y="79899"/>
                </a:lnTo>
                <a:lnTo>
                  <a:pt x="3017165" y="78052"/>
                </a:lnTo>
                <a:lnTo>
                  <a:pt x="3012626" y="65777"/>
                </a:lnTo>
                <a:lnTo>
                  <a:pt x="3004924" y="49204"/>
                </a:lnTo>
                <a:lnTo>
                  <a:pt x="2994196" y="31335"/>
                </a:lnTo>
                <a:lnTo>
                  <a:pt x="2984844" y="18801"/>
                </a:lnTo>
                <a:lnTo>
                  <a:pt x="2981681" y="14917"/>
                </a:lnTo>
                <a:lnTo>
                  <a:pt x="2981543" y="14502"/>
                </a:lnTo>
                <a:lnTo>
                  <a:pt x="2982094" y="13726"/>
                </a:lnTo>
                <a:lnTo>
                  <a:pt x="2983744" y="13311"/>
                </a:lnTo>
                <a:lnTo>
                  <a:pt x="2985945" y="13207"/>
                </a:lnTo>
                <a:lnTo>
                  <a:pt x="2986907" y="13466"/>
                </a:lnTo>
                <a:lnTo>
                  <a:pt x="3001348" y="17247"/>
                </a:lnTo>
                <a:lnTo>
                  <a:pt x="3028030" y="25068"/>
                </a:lnTo>
                <a:lnTo>
                  <a:pt x="3052099" y="33148"/>
                </a:lnTo>
                <a:lnTo>
                  <a:pt x="3073279" y="41383"/>
                </a:lnTo>
                <a:lnTo>
                  <a:pt x="3092121" y="49773"/>
                </a:lnTo>
                <a:lnTo>
                  <a:pt x="3108762" y="58112"/>
                </a:lnTo>
                <a:lnTo>
                  <a:pt x="3111496" y="59721"/>
                </a:lnTo>
                <a:lnTo>
                  <a:pt x="3119855" y="58319"/>
                </a:lnTo>
                <a:lnTo>
                  <a:pt x="3136085" y="56092"/>
                </a:lnTo>
                <a:lnTo>
                  <a:pt x="3137323" y="55988"/>
                </a:lnTo>
                <a:lnTo>
                  <a:pt x="3139523" y="56299"/>
                </a:lnTo>
                <a:lnTo>
                  <a:pt x="3140624" y="56921"/>
                </a:lnTo>
                <a:lnTo>
                  <a:pt x="3140624" y="57749"/>
                </a:lnTo>
                <a:lnTo>
                  <a:pt x="3139936" y="58112"/>
                </a:lnTo>
                <a:lnTo>
                  <a:pt x="3132784" y="61582"/>
                </a:lnTo>
                <a:lnTo>
                  <a:pt x="3123883" y="67074"/>
                </a:lnTo>
                <a:lnTo>
                  <a:pt x="3135445" y="74634"/>
                </a:lnTo>
                <a:lnTo>
                  <a:pt x="3145897" y="82713"/>
                </a:lnTo>
                <a:lnTo>
                  <a:pt x="3154700" y="90430"/>
                </a:lnTo>
                <a:lnTo>
                  <a:pt x="3165152" y="101410"/>
                </a:lnTo>
                <a:lnTo>
                  <a:pt x="3174504" y="114307"/>
                </a:lnTo>
                <a:lnTo>
                  <a:pt x="3179456" y="124821"/>
                </a:lnTo>
                <a:lnTo>
                  <a:pt x="3180556" y="128757"/>
                </a:lnTo>
                <a:lnTo>
                  <a:pt x="3180969" y="129275"/>
                </a:lnTo>
                <a:lnTo>
                  <a:pt x="3182756" y="129793"/>
                </a:lnTo>
                <a:lnTo>
                  <a:pt x="3184957" y="129896"/>
                </a:lnTo>
                <a:lnTo>
                  <a:pt x="3187020" y="129430"/>
                </a:lnTo>
                <a:lnTo>
                  <a:pt x="3187295" y="129016"/>
                </a:lnTo>
                <a:lnTo>
                  <a:pt x="3239971" y="58371"/>
                </a:lnTo>
                <a:lnTo>
                  <a:pt x="3240383" y="57956"/>
                </a:lnTo>
                <a:lnTo>
                  <a:pt x="3242171" y="57490"/>
                </a:lnTo>
                <a:lnTo>
                  <a:pt x="3244235" y="57438"/>
                </a:lnTo>
                <a:lnTo>
                  <a:pt x="3246022" y="57853"/>
                </a:lnTo>
                <a:lnTo>
                  <a:pt x="3246573" y="58267"/>
                </a:lnTo>
                <a:lnTo>
                  <a:pt x="3289759" y="101410"/>
                </a:lnTo>
                <a:lnTo>
                  <a:pt x="3290309" y="101877"/>
                </a:lnTo>
                <a:lnTo>
                  <a:pt x="3292371" y="102239"/>
                </a:lnTo>
                <a:lnTo>
                  <a:pt x="3294572" y="102084"/>
                </a:lnTo>
                <a:lnTo>
                  <a:pt x="3296085" y="101462"/>
                </a:lnTo>
                <a:lnTo>
                  <a:pt x="3296360" y="100944"/>
                </a:lnTo>
                <a:lnTo>
                  <a:pt x="3296910" y="97371"/>
                </a:lnTo>
                <a:lnTo>
                  <a:pt x="3299661" y="90016"/>
                </a:lnTo>
                <a:lnTo>
                  <a:pt x="3304612" y="82403"/>
                </a:lnTo>
                <a:lnTo>
                  <a:pt x="3310939" y="74789"/>
                </a:lnTo>
                <a:lnTo>
                  <a:pt x="3318640" y="67124"/>
                </a:lnTo>
                <a:lnTo>
                  <a:pt x="3327443" y="59614"/>
                </a:lnTo>
                <a:lnTo>
                  <a:pt x="3341609" y="48685"/>
                </a:lnTo>
                <a:lnTo>
                  <a:pt x="3361414" y="35427"/>
                </a:lnTo>
                <a:lnTo>
                  <a:pt x="3380118" y="24395"/>
                </a:lnTo>
                <a:lnTo>
                  <a:pt x="3401024" y="13000"/>
                </a:lnTo>
                <a:lnTo>
                  <a:pt x="3404187" y="11343"/>
                </a:lnTo>
                <a:lnTo>
                  <a:pt x="3400748" y="16263"/>
                </a:lnTo>
                <a:lnTo>
                  <a:pt x="3395935" y="26052"/>
                </a:lnTo>
                <a:lnTo>
                  <a:pt x="3393597" y="35893"/>
                </a:lnTo>
                <a:lnTo>
                  <a:pt x="3393322" y="45630"/>
                </a:lnTo>
                <a:lnTo>
                  <a:pt x="3394972" y="55315"/>
                </a:lnTo>
                <a:lnTo>
                  <a:pt x="3398273" y="64741"/>
                </a:lnTo>
                <a:lnTo>
                  <a:pt x="3402812" y="73960"/>
                </a:lnTo>
                <a:lnTo>
                  <a:pt x="3408588" y="82765"/>
                </a:lnTo>
                <a:lnTo>
                  <a:pt x="3418490" y="95299"/>
                </a:lnTo>
                <a:lnTo>
                  <a:pt x="3433207" y="110060"/>
                </a:lnTo>
                <a:lnTo>
                  <a:pt x="3447648" y="122076"/>
                </a:lnTo>
                <a:lnTo>
                  <a:pt x="3459476" y="130777"/>
                </a:lnTo>
                <a:lnTo>
                  <a:pt x="3463465" y="133522"/>
                </a:lnTo>
                <a:lnTo>
                  <a:pt x="3464290" y="133833"/>
                </a:lnTo>
                <a:lnTo>
                  <a:pt x="3466078" y="134144"/>
                </a:lnTo>
                <a:lnTo>
                  <a:pt x="3467866" y="134040"/>
                </a:lnTo>
                <a:lnTo>
                  <a:pt x="3469379" y="133625"/>
                </a:lnTo>
                <a:lnTo>
                  <a:pt x="3469791" y="133263"/>
                </a:lnTo>
                <a:lnTo>
                  <a:pt x="3523293" y="62721"/>
                </a:lnTo>
                <a:lnTo>
                  <a:pt x="3523843" y="62255"/>
                </a:lnTo>
                <a:lnTo>
                  <a:pt x="3525492" y="61841"/>
                </a:lnTo>
                <a:lnTo>
                  <a:pt x="3527693" y="61737"/>
                </a:lnTo>
                <a:lnTo>
                  <a:pt x="3529481" y="62203"/>
                </a:lnTo>
                <a:lnTo>
                  <a:pt x="3529894" y="62669"/>
                </a:lnTo>
                <a:lnTo>
                  <a:pt x="3594261" y="129586"/>
                </a:lnTo>
                <a:lnTo>
                  <a:pt x="3594535" y="129948"/>
                </a:lnTo>
                <a:lnTo>
                  <a:pt x="3596048" y="130363"/>
                </a:lnTo>
                <a:lnTo>
                  <a:pt x="3597836" y="130466"/>
                </a:lnTo>
                <a:lnTo>
                  <a:pt x="3599349" y="130259"/>
                </a:lnTo>
                <a:lnTo>
                  <a:pt x="3600174" y="129948"/>
                </a:lnTo>
                <a:lnTo>
                  <a:pt x="3605674" y="127255"/>
                </a:lnTo>
                <a:lnTo>
                  <a:pt x="3615577" y="121247"/>
                </a:lnTo>
                <a:lnTo>
                  <a:pt x="3623967" y="114617"/>
                </a:lnTo>
                <a:lnTo>
                  <a:pt x="3630982" y="107367"/>
                </a:lnTo>
                <a:lnTo>
                  <a:pt x="3637033" y="99857"/>
                </a:lnTo>
                <a:lnTo>
                  <a:pt x="3641709" y="91932"/>
                </a:lnTo>
                <a:lnTo>
                  <a:pt x="3646935" y="79813"/>
                </a:lnTo>
                <a:lnTo>
                  <a:pt x="3650924" y="63446"/>
                </a:lnTo>
                <a:lnTo>
                  <a:pt x="3652023" y="47805"/>
                </a:lnTo>
                <a:lnTo>
                  <a:pt x="3651474" y="33769"/>
                </a:lnTo>
                <a:lnTo>
                  <a:pt x="3649824" y="22116"/>
                </a:lnTo>
                <a:lnTo>
                  <a:pt x="3648861" y="17610"/>
                </a:lnTo>
                <a:lnTo>
                  <a:pt x="3649136" y="17092"/>
                </a:lnTo>
                <a:lnTo>
                  <a:pt x="3650511" y="16419"/>
                </a:lnTo>
                <a:lnTo>
                  <a:pt x="3652574" y="16211"/>
                </a:lnTo>
                <a:lnTo>
                  <a:pt x="3654775" y="16574"/>
                </a:lnTo>
                <a:lnTo>
                  <a:pt x="3655600" y="17040"/>
                </a:lnTo>
                <a:lnTo>
                  <a:pt x="3786395" y="133315"/>
                </a:lnTo>
                <a:lnTo>
                  <a:pt x="3786945" y="133677"/>
                </a:lnTo>
                <a:lnTo>
                  <a:pt x="3788459" y="134040"/>
                </a:lnTo>
                <a:lnTo>
                  <a:pt x="3790521" y="134040"/>
                </a:lnTo>
                <a:lnTo>
                  <a:pt x="3792035" y="133677"/>
                </a:lnTo>
                <a:lnTo>
                  <a:pt x="3792722" y="133315"/>
                </a:lnTo>
                <a:lnTo>
                  <a:pt x="3890510" y="45578"/>
                </a:lnTo>
                <a:lnTo>
                  <a:pt x="3891197" y="45215"/>
                </a:lnTo>
                <a:lnTo>
                  <a:pt x="3892847" y="44749"/>
                </a:lnTo>
                <a:lnTo>
                  <a:pt x="3894910" y="44853"/>
                </a:lnTo>
                <a:lnTo>
                  <a:pt x="3896424" y="45371"/>
                </a:lnTo>
                <a:lnTo>
                  <a:pt x="3896836" y="45733"/>
                </a:lnTo>
                <a:lnTo>
                  <a:pt x="3932320" y="101100"/>
                </a:lnTo>
                <a:lnTo>
                  <a:pt x="3932732" y="101566"/>
                </a:lnTo>
                <a:lnTo>
                  <a:pt x="3934520" y="102084"/>
                </a:lnTo>
                <a:lnTo>
                  <a:pt x="3936446" y="102084"/>
                </a:lnTo>
                <a:lnTo>
                  <a:pt x="3938234" y="101617"/>
                </a:lnTo>
                <a:lnTo>
                  <a:pt x="3938921" y="101203"/>
                </a:lnTo>
                <a:lnTo>
                  <a:pt x="3998749" y="25793"/>
                </a:lnTo>
                <a:lnTo>
                  <a:pt x="3999299" y="25379"/>
                </a:lnTo>
                <a:lnTo>
                  <a:pt x="4000812" y="24913"/>
                </a:lnTo>
                <a:lnTo>
                  <a:pt x="4002875" y="24861"/>
                </a:lnTo>
                <a:lnTo>
                  <a:pt x="4004663" y="25275"/>
                </a:lnTo>
                <a:lnTo>
                  <a:pt x="4005213" y="25689"/>
                </a:lnTo>
                <a:lnTo>
                  <a:pt x="4079894" y="88669"/>
                </a:lnTo>
                <a:lnTo>
                  <a:pt x="4080444" y="89032"/>
                </a:lnTo>
                <a:lnTo>
                  <a:pt x="4082232" y="89395"/>
                </a:lnTo>
                <a:lnTo>
                  <a:pt x="4084296" y="89343"/>
                </a:lnTo>
                <a:lnTo>
                  <a:pt x="4085808" y="88877"/>
                </a:lnTo>
                <a:lnTo>
                  <a:pt x="4086220" y="88462"/>
                </a:lnTo>
                <a:lnTo>
                  <a:pt x="4151000" y="933"/>
                </a:lnTo>
                <a:lnTo>
                  <a:pt x="4151412" y="466"/>
                </a:lnTo>
                <a:lnTo>
                  <a:pt x="4153200" y="0"/>
                </a:lnTo>
                <a:lnTo>
                  <a:pt x="4155401" y="0"/>
                </a:lnTo>
                <a:lnTo>
                  <a:pt x="4157188" y="466"/>
                </a:lnTo>
                <a:lnTo>
                  <a:pt x="4157601" y="933"/>
                </a:lnTo>
                <a:lnTo>
                  <a:pt x="4234346" y="116327"/>
                </a:lnTo>
                <a:lnTo>
                  <a:pt x="4234758" y="116793"/>
                </a:lnTo>
                <a:lnTo>
                  <a:pt x="4236546" y="117311"/>
                </a:lnTo>
                <a:lnTo>
                  <a:pt x="4239022" y="117207"/>
                </a:lnTo>
                <a:lnTo>
                  <a:pt x="4240535" y="116689"/>
                </a:lnTo>
                <a:lnTo>
                  <a:pt x="4241086" y="116223"/>
                </a:lnTo>
                <a:lnTo>
                  <a:pt x="4283582" y="35737"/>
                </a:lnTo>
                <a:lnTo>
                  <a:pt x="4283859" y="35375"/>
                </a:lnTo>
                <a:lnTo>
                  <a:pt x="4285371" y="34857"/>
                </a:lnTo>
                <a:lnTo>
                  <a:pt x="4287297" y="34701"/>
                </a:lnTo>
                <a:lnTo>
                  <a:pt x="4289086" y="34909"/>
                </a:lnTo>
                <a:lnTo>
                  <a:pt x="4289910" y="35271"/>
                </a:lnTo>
                <a:lnTo>
                  <a:pt x="4381645" y="84578"/>
                </a:lnTo>
                <a:lnTo>
                  <a:pt x="4383022" y="85096"/>
                </a:lnTo>
                <a:lnTo>
                  <a:pt x="4386321" y="84992"/>
                </a:lnTo>
                <a:lnTo>
                  <a:pt x="4387559" y="84422"/>
                </a:lnTo>
                <a:lnTo>
                  <a:pt x="4435422" y="47287"/>
                </a:lnTo>
                <a:lnTo>
                  <a:pt x="4436109" y="46925"/>
                </a:lnTo>
                <a:lnTo>
                  <a:pt x="4438035" y="46614"/>
                </a:lnTo>
                <a:lnTo>
                  <a:pt x="4439960" y="46717"/>
                </a:lnTo>
                <a:lnTo>
                  <a:pt x="4441610" y="47132"/>
                </a:lnTo>
                <a:lnTo>
                  <a:pt x="4442023" y="47494"/>
                </a:lnTo>
                <a:lnTo>
                  <a:pt x="4484934" y="107988"/>
                </a:lnTo>
                <a:lnTo>
                  <a:pt x="4485347" y="108351"/>
                </a:lnTo>
                <a:lnTo>
                  <a:pt x="4487135" y="108869"/>
                </a:lnTo>
                <a:lnTo>
                  <a:pt x="4489198" y="108869"/>
                </a:lnTo>
                <a:lnTo>
                  <a:pt x="4490985" y="108402"/>
                </a:lnTo>
                <a:lnTo>
                  <a:pt x="4491535" y="108040"/>
                </a:lnTo>
                <a:lnTo>
                  <a:pt x="4494287" y="105191"/>
                </a:lnTo>
                <a:lnTo>
                  <a:pt x="4501162" y="99908"/>
                </a:lnTo>
                <a:lnTo>
                  <a:pt x="4509965" y="94833"/>
                </a:lnTo>
                <a:lnTo>
                  <a:pt x="4519868" y="90172"/>
                </a:lnTo>
                <a:lnTo>
                  <a:pt x="4531146" y="85769"/>
                </a:lnTo>
                <a:lnTo>
                  <a:pt x="4542974" y="81574"/>
                </a:lnTo>
                <a:lnTo>
                  <a:pt x="4551866" y="79009"/>
                </a:lnTo>
                <a:lnTo>
                  <a:pt x="4551590" y="78052"/>
                </a:lnTo>
                <a:lnTo>
                  <a:pt x="4547051" y="65777"/>
                </a:lnTo>
                <a:lnTo>
                  <a:pt x="4539349" y="49204"/>
                </a:lnTo>
                <a:lnTo>
                  <a:pt x="4528622" y="31335"/>
                </a:lnTo>
                <a:lnTo>
                  <a:pt x="4519269" y="18801"/>
                </a:lnTo>
                <a:lnTo>
                  <a:pt x="4516106" y="14917"/>
                </a:lnTo>
                <a:lnTo>
                  <a:pt x="4515968" y="14502"/>
                </a:lnTo>
                <a:lnTo>
                  <a:pt x="4516518" y="13726"/>
                </a:lnTo>
                <a:lnTo>
                  <a:pt x="4518169" y="13311"/>
                </a:lnTo>
                <a:lnTo>
                  <a:pt x="4520370" y="13207"/>
                </a:lnTo>
                <a:lnTo>
                  <a:pt x="4521332" y="13466"/>
                </a:lnTo>
                <a:lnTo>
                  <a:pt x="4535773" y="17247"/>
                </a:lnTo>
                <a:lnTo>
                  <a:pt x="4562456" y="25068"/>
                </a:lnTo>
                <a:lnTo>
                  <a:pt x="4586524" y="33148"/>
                </a:lnTo>
                <a:lnTo>
                  <a:pt x="4607704" y="41383"/>
                </a:lnTo>
                <a:lnTo>
                  <a:pt x="4626547" y="49773"/>
                </a:lnTo>
                <a:lnTo>
                  <a:pt x="4643187" y="58112"/>
                </a:lnTo>
                <a:lnTo>
                  <a:pt x="4645180" y="59284"/>
                </a:lnTo>
                <a:lnTo>
                  <a:pt x="4650937" y="58319"/>
                </a:lnTo>
                <a:lnTo>
                  <a:pt x="4667168" y="56092"/>
                </a:lnTo>
                <a:lnTo>
                  <a:pt x="4668405" y="55988"/>
                </a:lnTo>
                <a:lnTo>
                  <a:pt x="4670605" y="56299"/>
                </a:lnTo>
                <a:lnTo>
                  <a:pt x="4671705" y="56921"/>
                </a:lnTo>
                <a:lnTo>
                  <a:pt x="4671705" y="57749"/>
                </a:lnTo>
                <a:lnTo>
                  <a:pt x="4671019" y="58112"/>
                </a:lnTo>
                <a:lnTo>
                  <a:pt x="4663866" y="61582"/>
                </a:lnTo>
                <a:lnTo>
                  <a:pt x="4656648" y="66035"/>
                </a:lnTo>
                <a:lnTo>
                  <a:pt x="4657354" y="66450"/>
                </a:lnTo>
                <a:lnTo>
                  <a:pt x="4669871" y="74634"/>
                </a:lnTo>
                <a:lnTo>
                  <a:pt x="4680323" y="82713"/>
                </a:lnTo>
                <a:lnTo>
                  <a:pt x="4689124" y="90430"/>
                </a:lnTo>
                <a:lnTo>
                  <a:pt x="4699577" y="101410"/>
                </a:lnTo>
                <a:lnTo>
                  <a:pt x="4708929" y="114307"/>
                </a:lnTo>
                <a:lnTo>
                  <a:pt x="4713882" y="124821"/>
                </a:lnTo>
                <a:lnTo>
                  <a:pt x="4714980" y="128757"/>
                </a:lnTo>
                <a:lnTo>
                  <a:pt x="4715392" y="129275"/>
                </a:lnTo>
                <a:lnTo>
                  <a:pt x="4717181" y="129793"/>
                </a:lnTo>
                <a:lnTo>
                  <a:pt x="4719382" y="129896"/>
                </a:lnTo>
                <a:lnTo>
                  <a:pt x="4721445" y="129430"/>
                </a:lnTo>
                <a:lnTo>
                  <a:pt x="4721720" y="129016"/>
                </a:lnTo>
                <a:lnTo>
                  <a:pt x="4774396" y="58371"/>
                </a:lnTo>
                <a:lnTo>
                  <a:pt x="4774809" y="57956"/>
                </a:lnTo>
                <a:lnTo>
                  <a:pt x="4776596" y="57490"/>
                </a:lnTo>
                <a:lnTo>
                  <a:pt x="4778661" y="57438"/>
                </a:lnTo>
                <a:lnTo>
                  <a:pt x="4780446" y="57853"/>
                </a:lnTo>
                <a:lnTo>
                  <a:pt x="4780999" y="58267"/>
                </a:lnTo>
                <a:lnTo>
                  <a:pt x="4824183" y="101410"/>
                </a:lnTo>
                <a:lnTo>
                  <a:pt x="4824734" y="101877"/>
                </a:lnTo>
                <a:lnTo>
                  <a:pt x="4826795" y="102239"/>
                </a:lnTo>
                <a:lnTo>
                  <a:pt x="4828996" y="102084"/>
                </a:lnTo>
                <a:lnTo>
                  <a:pt x="4830510" y="101462"/>
                </a:lnTo>
                <a:lnTo>
                  <a:pt x="4830785" y="100944"/>
                </a:lnTo>
                <a:lnTo>
                  <a:pt x="4831334" y="97371"/>
                </a:lnTo>
                <a:lnTo>
                  <a:pt x="4834087" y="90016"/>
                </a:lnTo>
                <a:lnTo>
                  <a:pt x="4839036" y="82403"/>
                </a:lnTo>
                <a:lnTo>
                  <a:pt x="4845364" y="74789"/>
                </a:lnTo>
                <a:lnTo>
                  <a:pt x="4853066" y="67124"/>
                </a:lnTo>
                <a:lnTo>
                  <a:pt x="4861869" y="59614"/>
                </a:lnTo>
                <a:lnTo>
                  <a:pt x="4876033" y="48685"/>
                </a:lnTo>
                <a:lnTo>
                  <a:pt x="4895837" y="35427"/>
                </a:lnTo>
                <a:lnTo>
                  <a:pt x="4914542" y="24395"/>
                </a:lnTo>
                <a:lnTo>
                  <a:pt x="4935449" y="13000"/>
                </a:lnTo>
                <a:lnTo>
                  <a:pt x="4938613" y="11343"/>
                </a:lnTo>
                <a:lnTo>
                  <a:pt x="4935173" y="16263"/>
                </a:lnTo>
                <a:lnTo>
                  <a:pt x="4930360" y="26052"/>
                </a:lnTo>
                <a:lnTo>
                  <a:pt x="4928021" y="35893"/>
                </a:lnTo>
                <a:lnTo>
                  <a:pt x="4927747" y="45630"/>
                </a:lnTo>
                <a:lnTo>
                  <a:pt x="4929397" y="55315"/>
                </a:lnTo>
                <a:lnTo>
                  <a:pt x="4932698" y="64741"/>
                </a:lnTo>
                <a:lnTo>
                  <a:pt x="4937236" y="73960"/>
                </a:lnTo>
                <a:lnTo>
                  <a:pt x="4943013" y="82765"/>
                </a:lnTo>
                <a:lnTo>
                  <a:pt x="4952916" y="95299"/>
                </a:lnTo>
                <a:lnTo>
                  <a:pt x="4967633" y="110060"/>
                </a:lnTo>
                <a:lnTo>
                  <a:pt x="4982073" y="122076"/>
                </a:lnTo>
                <a:lnTo>
                  <a:pt x="4993901" y="130777"/>
                </a:lnTo>
                <a:lnTo>
                  <a:pt x="4997889" y="133522"/>
                </a:lnTo>
                <a:lnTo>
                  <a:pt x="4998715" y="133833"/>
                </a:lnTo>
                <a:lnTo>
                  <a:pt x="5000502" y="134144"/>
                </a:lnTo>
                <a:lnTo>
                  <a:pt x="5002290" y="134040"/>
                </a:lnTo>
                <a:lnTo>
                  <a:pt x="5003803" y="133625"/>
                </a:lnTo>
                <a:lnTo>
                  <a:pt x="5004215" y="133263"/>
                </a:lnTo>
                <a:lnTo>
                  <a:pt x="5057716" y="62721"/>
                </a:lnTo>
                <a:lnTo>
                  <a:pt x="5058267" y="62255"/>
                </a:lnTo>
                <a:lnTo>
                  <a:pt x="5059917" y="61841"/>
                </a:lnTo>
                <a:lnTo>
                  <a:pt x="5062117" y="61737"/>
                </a:lnTo>
                <a:lnTo>
                  <a:pt x="5063905" y="62203"/>
                </a:lnTo>
                <a:lnTo>
                  <a:pt x="5064319" y="62669"/>
                </a:lnTo>
                <a:lnTo>
                  <a:pt x="5128684" y="129586"/>
                </a:lnTo>
                <a:lnTo>
                  <a:pt x="5128960" y="129948"/>
                </a:lnTo>
                <a:lnTo>
                  <a:pt x="5130474" y="130363"/>
                </a:lnTo>
                <a:lnTo>
                  <a:pt x="5132262" y="130466"/>
                </a:lnTo>
                <a:lnTo>
                  <a:pt x="5133774" y="130259"/>
                </a:lnTo>
                <a:lnTo>
                  <a:pt x="5134597" y="129948"/>
                </a:lnTo>
                <a:lnTo>
                  <a:pt x="5140100" y="127255"/>
                </a:lnTo>
                <a:lnTo>
                  <a:pt x="5150002" y="121247"/>
                </a:lnTo>
                <a:lnTo>
                  <a:pt x="5158393" y="114617"/>
                </a:lnTo>
                <a:lnTo>
                  <a:pt x="5165406" y="107367"/>
                </a:lnTo>
                <a:lnTo>
                  <a:pt x="5171459" y="99857"/>
                </a:lnTo>
                <a:lnTo>
                  <a:pt x="5176134" y="91932"/>
                </a:lnTo>
                <a:lnTo>
                  <a:pt x="5181360" y="79813"/>
                </a:lnTo>
                <a:lnTo>
                  <a:pt x="5185348" y="63446"/>
                </a:lnTo>
                <a:lnTo>
                  <a:pt x="5186450" y="47805"/>
                </a:lnTo>
                <a:lnTo>
                  <a:pt x="5185899" y="33769"/>
                </a:lnTo>
                <a:lnTo>
                  <a:pt x="5184248" y="22116"/>
                </a:lnTo>
                <a:lnTo>
                  <a:pt x="5183286" y="17610"/>
                </a:lnTo>
                <a:lnTo>
                  <a:pt x="5183560" y="17092"/>
                </a:lnTo>
                <a:lnTo>
                  <a:pt x="5184936" y="16419"/>
                </a:lnTo>
                <a:lnTo>
                  <a:pt x="5187000" y="16211"/>
                </a:lnTo>
                <a:lnTo>
                  <a:pt x="5189202" y="16574"/>
                </a:lnTo>
                <a:lnTo>
                  <a:pt x="5190025" y="17040"/>
                </a:lnTo>
                <a:lnTo>
                  <a:pt x="5320820" y="133315"/>
                </a:lnTo>
                <a:lnTo>
                  <a:pt x="5321371" y="133677"/>
                </a:lnTo>
                <a:lnTo>
                  <a:pt x="5322883" y="134040"/>
                </a:lnTo>
                <a:lnTo>
                  <a:pt x="5324946" y="134040"/>
                </a:lnTo>
                <a:lnTo>
                  <a:pt x="5326460" y="133677"/>
                </a:lnTo>
                <a:lnTo>
                  <a:pt x="5327148" y="133315"/>
                </a:lnTo>
                <a:lnTo>
                  <a:pt x="5424935" y="45578"/>
                </a:lnTo>
                <a:lnTo>
                  <a:pt x="5425621" y="45215"/>
                </a:lnTo>
                <a:lnTo>
                  <a:pt x="5427272" y="44749"/>
                </a:lnTo>
                <a:lnTo>
                  <a:pt x="5429335" y="44853"/>
                </a:lnTo>
                <a:lnTo>
                  <a:pt x="5430847" y="45371"/>
                </a:lnTo>
                <a:lnTo>
                  <a:pt x="5431261" y="45733"/>
                </a:lnTo>
                <a:lnTo>
                  <a:pt x="5466746" y="101100"/>
                </a:lnTo>
                <a:lnTo>
                  <a:pt x="5467157" y="101566"/>
                </a:lnTo>
                <a:lnTo>
                  <a:pt x="5468945" y="102084"/>
                </a:lnTo>
                <a:lnTo>
                  <a:pt x="5470873" y="102084"/>
                </a:lnTo>
                <a:lnTo>
                  <a:pt x="5472659" y="101617"/>
                </a:lnTo>
                <a:lnTo>
                  <a:pt x="5473346" y="101203"/>
                </a:lnTo>
                <a:lnTo>
                  <a:pt x="5533174" y="25793"/>
                </a:lnTo>
                <a:lnTo>
                  <a:pt x="5533724" y="25379"/>
                </a:lnTo>
                <a:lnTo>
                  <a:pt x="5535237" y="24913"/>
                </a:lnTo>
                <a:lnTo>
                  <a:pt x="5537300" y="24861"/>
                </a:lnTo>
                <a:lnTo>
                  <a:pt x="5539088" y="25275"/>
                </a:lnTo>
                <a:lnTo>
                  <a:pt x="5539638" y="25689"/>
                </a:lnTo>
                <a:lnTo>
                  <a:pt x="5614319" y="88669"/>
                </a:lnTo>
                <a:lnTo>
                  <a:pt x="5614870" y="89032"/>
                </a:lnTo>
                <a:lnTo>
                  <a:pt x="5616658" y="89395"/>
                </a:lnTo>
                <a:lnTo>
                  <a:pt x="5618720" y="89343"/>
                </a:lnTo>
                <a:lnTo>
                  <a:pt x="5620233" y="88877"/>
                </a:lnTo>
                <a:lnTo>
                  <a:pt x="5620646" y="88462"/>
                </a:lnTo>
                <a:lnTo>
                  <a:pt x="5685424" y="933"/>
                </a:lnTo>
                <a:lnTo>
                  <a:pt x="5685837" y="466"/>
                </a:lnTo>
                <a:lnTo>
                  <a:pt x="5687625" y="0"/>
                </a:lnTo>
                <a:lnTo>
                  <a:pt x="5689825" y="0"/>
                </a:lnTo>
                <a:lnTo>
                  <a:pt x="5691613" y="466"/>
                </a:lnTo>
                <a:lnTo>
                  <a:pt x="5692025" y="933"/>
                </a:lnTo>
                <a:lnTo>
                  <a:pt x="5768770" y="116327"/>
                </a:lnTo>
                <a:lnTo>
                  <a:pt x="5769183" y="116793"/>
                </a:lnTo>
                <a:lnTo>
                  <a:pt x="5770970" y="117311"/>
                </a:lnTo>
                <a:lnTo>
                  <a:pt x="5773446" y="117207"/>
                </a:lnTo>
                <a:lnTo>
                  <a:pt x="5774959" y="116689"/>
                </a:lnTo>
                <a:lnTo>
                  <a:pt x="5775509" y="116223"/>
                </a:lnTo>
                <a:lnTo>
                  <a:pt x="5818007" y="35737"/>
                </a:lnTo>
                <a:lnTo>
                  <a:pt x="5818282" y="35375"/>
                </a:lnTo>
                <a:lnTo>
                  <a:pt x="5819794" y="34857"/>
                </a:lnTo>
                <a:lnTo>
                  <a:pt x="5821721" y="34701"/>
                </a:lnTo>
                <a:lnTo>
                  <a:pt x="5823509" y="34909"/>
                </a:lnTo>
                <a:lnTo>
                  <a:pt x="5824334" y="35271"/>
                </a:lnTo>
                <a:lnTo>
                  <a:pt x="5916069" y="84578"/>
                </a:lnTo>
                <a:lnTo>
                  <a:pt x="5917445" y="85096"/>
                </a:lnTo>
                <a:lnTo>
                  <a:pt x="5920746" y="84992"/>
                </a:lnTo>
                <a:lnTo>
                  <a:pt x="5921984" y="84422"/>
                </a:lnTo>
                <a:lnTo>
                  <a:pt x="5969845" y="47287"/>
                </a:lnTo>
                <a:lnTo>
                  <a:pt x="5970532" y="46925"/>
                </a:lnTo>
                <a:lnTo>
                  <a:pt x="5972458" y="46614"/>
                </a:lnTo>
                <a:lnTo>
                  <a:pt x="5974383" y="46717"/>
                </a:lnTo>
                <a:lnTo>
                  <a:pt x="5976034" y="47132"/>
                </a:lnTo>
                <a:lnTo>
                  <a:pt x="5976447" y="47494"/>
                </a:lnTo>
                <a:lnTo>
                  <a:pt x="6019358" y="107988"/>
                </a:lnTo>
                <a:lnTo>
                  <a:pt x="6019771" y="108351"/>
                </a:lnTo>
                <a:lnTo>
                  <a:pt x="6021558" y="108869"/>
                </a:lnTo>
                <a:lnTo>
                  <a:pt x="6023621" y="108869"/>
                </a:lnTo>
                <a:lnTo>
                  <a:pt x="6025408" y="108402"/>
                </a:lnTo>
                <a:lnTo>
                  <a:pt x="6025959" y="108040"/>
                </a:lnTo>
                <a:lnTo>
                  <a:pt x="6028711" y="105191"/>
                </a:lnTo>
                <a:lnTo>
                  <a:pt x="6035587" y="99908"/>
                </a:lnTo>
                <a:lnTo>
                  <a:pt x="6044389" y="94833"/>
                </a:lnTo>
                <a:lnTo>
                  <a:pt x="6054292" y="90172"/>
                </a:lnTo>
                <a:lnTo>
                  <a:pt x="6065569" y="85769"/>
                </a:lnTo>
                <a:lnTo>
                  <a:pt x="6077397" y="81574"/>
                </a:lnTo>
                <a:lnTo>
                  <a:pt x="6083205" y="79898"/>
                </a:lnTo>
                <a:lnTo>
                  <a:pt x="6082670" y="78052"/>
                </a:lnTo>
                <a:lnTo>
                  <a:pt x="6078133" y="65777"/>
                </a:lnTo>
                <a:lnTo>
                  <a:pt x="6070431" y="49204"/>
                </a:lnTo>
                <a:lnTo>
                  <a:pt x="6059703" y="31335"/>
                </a:lnTo>
                <a:lnTo>
                  <a:pt x="6050350" y="18801"/>
                </a:lnTo>
                <a:lnTo>
                  <a:pt x="6047189" y="14917"/>
                </a:lnTo>
                <a:lnTo>
                  <a:pt x="6047049" y="14502"/>
                </a:lnTo>
                <a:lnTo>
                  <a:pt x="6047601" y="13726"/>
                </a:lnTo>
                <a:lnTo>
                  <a:pt x="6049250" y="13311"/>
                </a:lnTo>
                <a:lnTo>
                  <a:pt x="6051452" y="13207"/>
                </a:lnTo>
                <a:lnTo>
                  <a:pt x="6052413" y="13466"/>
                </a:lnTo>
                <a:lnTo>
                  <a:pt x="6066854" y="17247"/>
                </a:lnTo>
                <a:lnTo>
                  <a:pt x="6093536" y="25068"/>
                </a:lnTo>
                <a:lnTo>
                  <a:pt x="6117605" y="33148"/>
                </a:lnTo>
                <a:lnTo>
                  <a:pt x="6138785" y="41383"/>
                </a:lnTo>
                <a:lnTo>
                  <a:pt x="6157627" y="49773"/>
                </a:lnTo>
                <a:lnTo>
                  <a:pt x="6174269" y="58112"/>
                </a:lnTo>
                <a:lnTo>
                  <a:pt x="6177003" y="59721"/>
                </a:lnTo>
                <a:lnTo>
                  <a:pt x="6185361" y="58319"/>
                </a:lnTo>
                <a:lnTo>
                  <a:pt x="6201591" y="56092"/>
                </a:lnTo>
                <a:lnTo>
                  <a:pt x="6202829" y="55988"/>
                </a:lnTo>
                <a:lnTo>
                  <a:pt x="6205029" y="56299"/>
                </a:lnTo>
                <a:lnTo>
                  <a:pt x="6206130" y="56921"/>
                </a:lnTo>
                <a:lnTo>
                  <a:pt x="6206130" y="57749"/>
                </a:lnTo>
                <a:lnTo>
                  <a:pt x="6205442" y="58112"/>
                </a:lnTo>
                <a:lnTo>
                  <a:pt x="6198290" y="61582"/>
                </a:lnTo>
                <a:lnTo>
                  <a:pt x="6189388" y="67074"/>
                </a:lnTo>
                <a:lnTo>
                  <a:pt x="6200950" y="74634"/>
                </a:lnTo>
                <a:lnTo>
                  <a:pt x="6211403" y="82713"/>
                </a:lnTo>
                <a:lnTo>
                  <a:pt x="6220205" y="90430"/>
                </a:lnTo>
                <a:lnTo>
                  <a:pt x="6230658" y="101410"/>
                </a:lnTo>
                <a:lnTo>
                  <a:pt x="6240011" y="114307"/>
                </a:lnTo>
                <a:lnTo>
                  <a:pt x="6244961" y="124821"/>
                </a:lnTo>
                <a:lnTo>
                  <a:pt x="6246062" y="128757"/>
                </a:lnTo>
                <a:lnTo>
                  <a:pt x="6246475" y="129275"/>
                </a:lnTo>
                <a:lnTo>
                  <a:pt x="6248263" y="129793"/>
                </a:lnTo>
                <a:lnTo>
                  <a:pt x="6250463" y="129896"/>
                </a:lnTo>
                <a:lnTo>
                  <a:pt x="6252526" y="129430"/>
                </a:lnTo>
                <a:lnTo>
                  <a:pt x="6252802" y="129016"/>
                </a:lnTo>
                <a:lnTo>
                  <a:pt x="6305477" y="58371"/>
                </a:lnTo>
                <a:lnTo>
                  <a:pt x="6305890" y="57956"/>
                </a:lnTo>
                <a:lnTo>
                  <a:pt x="6307677" y="57490"/>
                </a:lnTo>
                <a:lnTo>
                  <a:pt x="6309740" y="57438"/>
                </a:lnTo>
                <a:lnTo>
                  <a:pt x="6311529" y="57853"/>
                </a:lnTo>
                <a:lnTo>
                  <a:pt x="6312079" y="58267"/>
                </a:lnTo>
                <a:lnTo>
                  <a:pt x="6355265" y="101410"/>
                </a:lnTo>
                <a:lnTo>
                  <a:pt x="6355815" y="101877"/>
                </a:lnTo>
                <a:lnTo>
                  <a:pt x="6357878" y="102239"/>
                </a:lnTo>
                <a:lnTo>
                  <a:pt x="6360078" y="102084"/>
                </a:lnTo>
                <a:lnTo>
                  <a:pt x="6361592" y="101462"/>
                </a:lnTo>
                <a:lnTo>
                  <a:pt x="6361866" y="100944"/>
                </a:lnTo>
                <a:lnTo>
                  <a:pt x="6362416" y="97371"/>
                </a:lnTo>
                <a:lnTo>
                  <a:pt x="6365167" y="90016"/>
                </a:lnTo>
                <a:lnTo>
                  <a:pt x="6370119" y="82403"/>
                </a:lnTo>
                <a:lnTo>
                  <a:pt x="6376445" y="74789"/>
                </a:lnTo>
                <a:lnTo>
                  <a:pt x="6384147" y="67124"/>
                </a:lnTo>
                <a:lnTo>
                  <a:pt x="6392948" y="59614"/>
                </a:lnTo>
                <a:lnTo>
                  <a:pt x="6407115" y="48685"/>
                </a:lnTo>
                <a:lnTo>
                  <a:pt x="6426920" y="35427"/>
                </a:lnTo>
                <a:lnTo>
                  <a:pt x="6445624" y="24395"/>
                </a:lnTo>
                <a:lnTo>
                  <a:pt x="6466530" y="13000"/>
                </a:lnTo>
                <a:lnTo>
                  <a:pt x="6469693" y="11343"/>
                </a:lnTo>
                <a:lnTo>
                  <a:pt x="6466255" y="16263"/>
                </a:lnTo>
                <a:lnTo>
                  <a:pt x="6461441" y="26052"/>
                </a:lnTo>
                <a:lnTo>
                  <a:pt x="6459103" y="35893"/>
                </a:lnTo>
                <a:lnTo>
                  <a:pt x="6458828" y="45630"/>
                </a:lnTo>
                <a:lnTo>
                  <a:pt x="6460478" y="55315"/>
                </a:lnTo>
                <a:lnTo>
                  <a:pt x="6463779" y="64741"/>
                </a:lnTo>
                <a:lnTo>
                  <a:pt x="6468318" y="73960"/>
                </a:lnTo>
                <a:lnTo>
                  <a:pt x="6474094" y="82765"/>
                </a:lnTo>
                <a:lnTo>
                  <a:pt x="6483996" y="95299"/>
                </a:lnTo>
                <a:lnTo>
                  <a:pt x="6498712" y="110060"/>
                </a:lnTo>
                <a:lnTo>
                  <a:pt x="6513154" y="122076"/>
                </a:lnTo>
                <a:lnTo>
                  <a:pt x="6524982" y="130777"/>
                </a:lnTo>
                <a:lnTo>
                  <a:pt x="6528970" y="133522"/>
                </a:lnTo>
                <a:lnTo>
                  <a:pt x="6529795" y="133833"/>
                </a:lnTo>
                <a:lnTo>
                  <a:pt x="6531584" y="134144"/>
                </a:lnTo>
                <a:lnTo>
                  <a:pt x="6533371" y="134040"/>
                </a:lnTo>
                <a:lnTo>
                  <a:pt x="6534884" y="133625"/>
                </a:lnTo>
                <a:lnTo>
                  <a:pt x="6535297" y="133263"/>
                </a:lnTo>
                <a:lnTo>
                  <a:pt x="6588798" y="62721"/>
                </a:lnTo>
                <a:lnTo>
                  <a:pt x="6589348" y="62255"/>
                </a:lnTo>
                <a:lnTo>
                  <a:pt x="6590999" y="61841"/>
                </a:lnTo>
                <a:lnTo>
                  <a:pt x="6593199" y="61737"/>
                </a:lnTo>
                <a:lnTo>
                  <a:pt x="6594987" y="62203"/>
                </a:lnTo>
                <a:lnTo>
                  <a:pt x="6595399" y="62669"/>
                </a:lnTo>
                <a:lnTo>
                  <a:pt x="6659766" y="129586"/>
                </a:lnTo>
                <a:lnTo>
                  <a:pt x="6660041" y="129948"/>
                </a:lnTo>
                <a:lnTo>
                  <a:pt x="6661554" y="130363"/>
                </a:lnTo>
                <a:lnTo>
                  <a:pt x="6663341" y="130466"/>
                </a:lnTo>
                <a:lnTo>
                  <a:pt x="6664854" y="130259"/>
                </a:lnTo>
                <a:lnTo>
                  <a:pt x="6665680" y="129948"/>
                </a:lnTo>
                <a:lnTo>
                  <a:pt x="6671181" y="127255"/>
                </a:lnTo>
                <a:lnTo>
                  <a:pt x="6681084" y="121247"/>
                </a:lnTo>
                <a:lnTo>
                  <a:pt x="6689473" y="114617"/>
                </a:lnTo>
                <a:lnTo>
                  <a:pt x="6696487" y="107367"/>
                </a:lnTo>
                <a:lnTo>
                  <a:pt x="6702539" y="99857"/>
                </a:lnTo>
                <a:lnTo>
                  <a:pt x="6707215" y="91932"/>
                </a:lnTo>
                <a:lnTo>
                  <a:pt x="6712442" y="79813"/>
                </a:lnTo>
                <a:lnTo>
                  <a:pt x="6716430" y="63446"/>
                </a:lnTo>
                <a:lnTo>
                  <a:pt x="6717530" y="47805"/>
                </a:lnTo>
                <a:lnTo>
                  <a:pt x="6716980" y="33769"/>
                </a:lnTo>
                <a:lnTo>
                  <a:pt x="6715330" y="22116"/>
                </a:lnTo>
                <a:lnTo>
                  <a:pt x="6714367" y="17610"/>
                </a:lnTo>
                <a:lnTo>
                  <a:pt x="6714642" y="17092"/>
                </a:lnTo>
                <a:lnTo>
                  <a:pt x="6716017" y="16419"/>
                </a:lnTo>
                <a:lnTo>
                  <a:pt x="6718080" y="16211"/>
                </a:lnTo>
                <a:lnTo>
                  <a:pt x="6720281" y="16574"/>
                </a:lnTo>
                <a:lnTo>
                  <a:pt x="6721106" y="17040"/>
                </a:lnTo>
                <a:lnTo>
                  <a:pt x="6851902" y="133315"/>
                </a:lnTo>
                <a:lnTo>
                  <a:pt x="6852452" y="133677"/>
                </a:lnTo>
                <a:lnTo>
                  <a:pt x="6853965" y="134040"/>
                </a:lnTo>
                <a:lnTo>
                  <a:pt x="6856028" y="134040"/>
                </a:lnTo>
                <a:lnTo>
                  <a:pt x="6857541" y="133677"/>
                </a:lnTo>
                <a:lnTo>
                  <a:pt x="6858228" y="133315"/>
                </a:lnTo>
                <a:lnTo>
                  <a:pt x="6956015" y="45578"/>
                </a:lnTo>
                <a:lnTo>
                  <a:pt x="6956703" y="45215"/>
                </a:lnTo>
                <a:lnTo>
                  <a:pt x="6958353" y="44749"/>
                </a:lnTo>
                <a:lnTo>
                  <a:pt x="6960416" y="44853"/>
                </a:lnTo>
                <a:lnTo>
                  <a:pt x="6961929" y="45371"/>
                </a:lnTo>
                <a:lnTo>
                  <a:pt x="6962342" y="45733"/>
                </a:lnTo>
                <a:lnTo>
                  <a:pt x="6997826" y="101100"/>
                </a:lnTo>
                <a:lnTo>
                  <a:pt x="6998238" y="101566"/>
                </a:lnTo>
                <a:lnTo>
                  <a:pt x="7000026" y="102084"/>
                </a:lnTo>
                <a:lnTo>
                  <a:pt x="7001952" y="102084"/>
                </a:lnTo>
                <a:lnTo>
                  <a:pt x="7003739" y="101617"/>
                </a:lnTo>
                <a:lnTo>
                  <a:pt x="7004428" y="101203"/>
                </a:lnTo>
                <a:lnTo>
                  <a:pt x="7064255" y="25793"/>
                </a:lnTo>
                <a:lnTo>
                  <a:pt x="7064805" y="25379"/>
                </a:lnTo>
                <a:lnTo>
                  <a:pt x="7066318" y="24913"/>
                </a:lnTo>
                <a:lnTo>
                  <a:pt x="7068381" y="24861"/>
                </a:lnTo>
                <a:lnTo>
                  <a:pt x="7070169" y="25275"/>
                </a:lnTo>
                <a:lnTo>
                  <a:pt x="7070719" y="25689"/>
                </a:lnTo>
                <a:lnTo>
                  <a:pt x="7145401" y="88669"/>
                </a:lnTo>
                <a:lnTo>
                  <a:pt x="7145951" y="89032"/>
                </a:lnTo>
                <a:lnTo>
                  <a:pt x="7147738" y="89395"/>
                </a:lnTo>
                <a:lnTo>
                  <a:pt x="7149801" y="89343"/>
                </a:lnTo>
                <a:lnTo>
                  <a:pt x="7151314" y="88877"/>
                </a:lnTo>
                <a:lnTo>
                  <a:pt x="7151727" y="88462"/>
                </a:lnTo>
                <a:lnTo>
                  <a:pt x="7216506" y="933"/>
                </a:lnTo>
                <a:lnTo>
                  <a:pt x="7216919" y="466"/>
                </a:lnTo>
                <a:lnTo>
                  <a:pt x="7218706" y="0"/>
                </a:lnTo>
                <a:lnTo>
                  <a:pt x="7220907" y="0"/>
                </a:lnTo>
                <a:lnTo>
                  <a:pt x="7222695" y="466"/>
                </a:lnTo>
                <a:lnTo>
                  <a:pt x="7223107" y="933"/>
                </a:lnTo>
                <a:lnTo>
                  <a:pt x="7299852" y="116327"/>
                </a:lnTo>
                <a:lnTo>
                  <a:pt x="7300264" y="116793"/>
                </a:lnTo>
                <a:lnTo>
                  <a:pt x="7302053" y="117311"/>
                </a:lnTo>
                <a:lnTo>
                  <a:pt x="7304528" y="117207"/>
                </a:lnTo>
                <a:lnTo>
                  <a:pt x="7306041" y="116689"/>
                </a:lnTo>
                <a:lnTo>
                  <a:pt x="7306591" y="116223"/>
                </a:lnTo>
                <a:lnTo>
                  <a:pt x="7349089" y="35737"/>
                </a:lnTo>
                <a:lnTo>
                  <a:pt x="7349365" y="35375"/>
                </a:lnTo>
                <a:lnTo>
                  <a:pt x="7350878" y="34857"/>
                </a:lnTo>
                <a:lnTo>
                  <a:pt x="7352802" y="34701"/>
                </a:lnTo>
                <a:lnTo>
                  <a:pt x="7354591" y="34909"/>
                </a:lnTo>
                <a:lnTo>
                  <a:pt x="7355416" y="35271"/>
                </a:lnTo>
                <a:lnTo>
                  <a:pt x="7447152" y="84578"/>
                </a:lnTo>
                <a:lnTo>
                  <a:pt x="7448527" y="85096"/>
                </a:lnTo>
                <a:lnTo>
                  <a:pt x="7451827" y="84992"/>
                </a:lnTo>
                <a:lnTo>
                  <a:pt x="7453065" y="84422"/>
                </a:lnTo>
                <a:lnTo>
                  <a:pt x="7500928" y="47287"/>
                </a:lnTo>
                <a:lnTo>
                  <a:pt x="7501615" y="46925"/>
                </a:lnTo>
                <a:lnTo>
                  <a:pt x="7503541" y="46614"/>
                </a:lnTo>
                <a:lnTo>
                  <a:pt x="7505466" y="46717"/>
                </a:lnTo>
                <a:lnTo>
                  <a:pt x="7507117" y="47132"/>
                </a:lnTo>
                <a:lnTo>
                  <a:pt x="7507529" y="47494"/>
                </a:lnTo>
                <a:lnTo>
                  <a:pt x="7550440" y="107988"/>
                </a:lnTo>
                <a:lnTo>
                  <a:pt x="7550853" y="108351"/>
                </a:lnTo>
                <a:lnTo>
                  <a:pt x="7552640" y="108869"/>
                </a:lnTo>
                <a:lnTo>
                  <a:pt x="7554703" y="108869"/>
                </a:lnTo>
                <a:lnTo>
                  <a:pt x="7556491" y="108402"/>
                </a:lnTo>
                <a:lnTo>
                  <a:pt x="7557042" y="108040"/>
                </a:lnTo>
                <a:lnTo>
                  <a:pt x="7559792" y="105191"/>
                </a:lnTo>
                <a:lnTo>
                  <a:pt x="7566669" y="99908"/>
                </a:lnTo>
                <a:lnTo>
                  <a:pt x="7575471" y="94833"/>
                </a:lnTo>
                <a:lnTo>
                  <a:pt x="7585373" y="90172"/>
                </a:lnTo>
                <a:lnTo>
                  <a:pt x="7596652" y="85769"/>
                </a:lnTo>
                <a:lnTo>
                  <a:pt x="7608479" y="81574"/>
                </a:lnTo>
                <a:lnTo>
                  <a:pt x="7617373" y="79008"/>
                </a:lnTo>
                <a:lnTo>
                  <a:pt x="7617096" y="78052"/>
                </a:lnTo>
                <a:lnTo>
                  <a:pt x="7612557" y="65777"/>
                </a:lnTo>
                <a:lnTo>
                  <a:pt x="7604855" y="49204"/>
                </a:lnTo>
                <a:lnTo>
                  <a:pt x="7594128" y="31335"/>
                </a:lnTo>
                <a:lnTo>
                  <a:pt x="7584775" y="18801"/>
                </a:lnTo>
                <a:lnTo>
                  <a:pt x="7581612" y="14917"/>
                </a:lnTo>
                <a:lnTo>
                  <a:pt x="7581474" y="14502"/>
                </a:lnTo>
                <a:lnTo>
                  <a:pt x="7582025" y="13726"/>
                </a:lnTo>
                <a:lnTo>
                  <a:pt x="7583675" y="13311"/>
                </a:lnTo>
                <a:lnTo>
                  <a:pt x="7585875" y="13207"/>
                </a:lnTo>
                <a:lnTo>
                  <a:pt x="7586838" y="13466"/>
                </a:lnTo>
                <a:lnTo>
                  <a:pt x="7601280" y="17247"/>
                </a:lnTo>
                <a:lnTo>
                  <a:pt x="7627961" y="25068"/>
                </a:lnTo>
                <a:lnTo>
                  <a:pt x="7652030" y="33148"/>
                </a:lnTo>
                <a:lnTo>
                  <a:pt x="7673210" y="41383"/>
                </a:lnTo>
                <a:lnTo>
                  <a:pt x="7692052" y="49773"/>
                </a:lnTo>
                <a:lnTo>
                  <a:pt x="7708694" y="58112"/>
                </a:lnTo>
                <a:lnTo>
                  <a:pt x="7710686" y="59284"/>
                </a:lnTo>
                <a:lnTo>
                  <a:pt x="7716444" y="58319"/>
                </a:lnTo>
                <a:lnTo>
                  <a:pt x="7732673" y="56092"/>
                </a:lnTo>
                <a:lnTo>
                  <a:pt x="7733911" y="55988"/>
                </a:lnTo>
                <a:lnTo>
                  <a:pt x="7736112" y="56299"/>
                </a:lnTo>
                <a:lnTo>
                  <a:pt x="7737212" y="56921"/>
                </a:lnTo>
                <a:lnTo>
                  <a:pt x="7737212" y="57749"/>
                </a:lnTo>
                <a:lnTo>
                  <a:pt x="7736524" y="58112"/>
                </a:lnTo>
                <a:lnTo>
                  <a:pt x="7729372" y="61582"/>
                </a:lnTo>
                <a:lnTo>
                  <a:pt x="7722154" y="66035"/>
                </a:lnTo>
                <a:lnTo>
                  <a:pt x="7722860" y="66450"/>
                </a:lnTo>
                <a:lnTo>
                  <a:pt x="7735376" y="74634"/>
                </a:lnTo>
                <a:lnTo>
                  <a:pt x="7745828" y="82713"/>
                </a:lnTo>
                <a:lnTo>
                  <a:pt x="7754630" y="90430"/>
                </a:lnTo>
                <a:lnTo>
                  <a:pt x="7765083" y="101410"/>
                </a:lnTo>
                <a:lnTo>
                  <a:pt x="7774436" y="114307"/>
                </a:lnTo>
                <a:lnTo>
                  <a:pt x="7779387" y="124821"/>
                </a:lnTo>
                <a:lnTo>
                  <a:pt x="7780487" y="128757"/>
                </a:lnTo>
                <a:lnTo>
                  <a:pt x="7780900" y="129275"/>
                </a:lnTo>
                <a:lnTo>
                  <a:pt x="7782687" y="129793"/>
                </a:lnTo>
                <a:lnTo>
                  <a:pt x="7784888" y="129896"/>
                </a:lnTo>
                <a:lnTo>
                  <a:pt x="7786951" y="129430"/>
                </a:lnTo>
                <a:lnTo>
                  <a:pt x="7787226" y="129016"/>
                </a:lnTo>
                <a:lnTo>
                  <a:pt x="7839902" y="58371"/>
                </a:lnTo>
                <a:lnTo>
                  <a:pt x="7840314" y="57956"/>
                </a:lnTo>
                <a:lnTo>
                  <a:pt x="7842102" y="57490"/>
                </a:lnTo>
                <a:lnTo>
                  <a:pt x="7844165" y="57438"/>
                </a:lnTo>
                <a:lnTo>
                  <a:pt x="7845954" y="57853"/>
                </a:lnTo>
                <a:lnTo>
                  <a:pt x="7846504" y="58267"/>
                </a:lnTo>
                <a:lnTo>
                  <a:pt x="7889690" y="101410"/>
                </a:lnTo>
                <a:lnTo>
                  <a:pt x="7890240" y="101877"/>
                </a:lnTo>
                <a:lnTo>
                  <a:pt x="7892303" y="102239"/>
                </a:lnTo>
                <a:lnTo>
                  <a:pt x="7894503" y="102084"/>
                </a:lnTo>
                <a:lnTo>
                  <a:pt x="7896016" y="101462"/>
                </a:lnTo>
                <a:lnTo>
                  <a:pt x="7896291" y="100944"/>
                </a:lnTo>
                <a:lnTo>
                  <a:pt x="7896842" y="97371"/>
                </a:lnTo>
                <a:lnTo>
                  <a:pt x="7899592" y="90016"/>
                </a:lnTo>
                <a:lnTo>
                  <a:pt x="7904543" y="82403"/>
                </a:lnTo>
                <a:lnTo>
                  <a:pt x="7910870" y="74789"/>
                </a:lnTo>
                <a:lnTo>
                  <a:pt x="7918572" y="67124"/>
                </a:lnTo>
                <a:lnTo>
                  <a:pt x="7927374" y="59614"/>
                </a:lnTo>
                <a:lnTo>
                  <a:pt x="7941540" y="48685"/>
                </a:lnTo>
                <a:lnTo>
                  <a:pt x="7961345" y="35427"/>
                </a:lnTo>
                <a:lnTo>
                  <a:pt x="7980050" y="24395"/>
                </a:lnTo>
                <a:lnTo>
                  <a:pt x="8000955" y="13000"/>
                </a:lnTo>
                <a:lnTo>
                  <a:pt x="8004118" y="11343"/>
                </a:lnTo>
                <a:lnTo>
                  <a:pt x="8000680" y="16263"/>
                </a:lnTo>
                <a:lnTo>
                  <a:pt x="7995866" y="26052"/>
                </a:lnTo>
                <a:lnTo>
                  <a:pt x="7993528" y="35893"/>
                </a:lnTo>
                <a:lnTo>
                  <a:pt x="7993253" y="45630"/>
                </a:lnTo>
                <a:lnTo>
                  <a:pt x="7994903" y="55315"/>
                </a:lnTo>
                <a:lnTo>
                  <a:pt x="7998204" y="64741"/>
                </a:lnTo>
                <a:lnTo>
                  <a:pt x="8002743" y="73960"/>
                </a:lnTo>
                <a:lnTo>
                  <a:pt x="8008519" y="82765"/>
                </a:lnTo>
                <a:lnTo>
                  <a:pt x="8018422" y="95299"/>
                </a:lnTo>
                <a:lnTo>
                  <a:pt x="8033138" y="110060"/>
                </a:lnTo>
                <a:lnTo>
                  <a:pt x="8047579" y="122076"/>
                </a:lnTo>
                <a:lnTo>
                  <a:pt x="8059407" y="130777"/>
                </a:lnTo>
                <a:lnTo>
                  <a:pt x="8063395" y="133522"/>
                </a:lnTo>
                <a:lnTo>
                  <a:pt x="8064221" y="133833"/>
                </a:lnTo>
                <a:lnTo>
                  <a:pt x="8066009" y="134144"/>
                </a:lnTo>
                <a:lnTo>
                  <a:pt x="8067797" y="134040"/>
                </a:lnTo>
                <a:lnTo>
                  <a:pt x="8069309" y="133625"/>
                </a:lnTo>
                <a:lnTo>
                  <a:pt x="8069722" y="133263"/>
                </a:lnTo>
                <a:lnTo>
                  <a:pt x="8123223" y="62721"/>
                </a:lnTo>
                <a:lnTo>
                  <a:pt x="8123773" y="62255"/>
                </a:lnTo>
                <a:lnTo>
                  <a:pt x="8125424" y="61841"/>
                </a:lnTo>
                <a:lnTo>
                  <a:pt x="8127624" y="61737"/>
                </a:lnTo>
                <a:lnTo>
                  <a:pt x="8129413" y="62203"/>
                </a:lnTo>
                <a:lnTo>
                  <a:pt x="8129824" y="62669"/>
                </a:lnTo>
                <a:lnTo>
                  <a:pt x="8194191" y="129586"/>
                </a:lnTo>
                <a:lnTo>
                  <a:pt x="8194466" y="129948"/>
                </a:lnTo>
                <a:lnTo>
                  <a:pt x="8195979" y="130363"/>
                </a:lnTo>
                <a:lnTo>
                  <a:pt x="8197767" y="130466"/>
                </a:lnTo>
                <a:lnTo>
                  <a:pt x="8199279" y="130259"/>
                </a:lnTo>
                <a:lnTo>
                  <a:pt x="8200105" y="129948"/>
                </a:lnTo>
                <a:lnTo>
                  <a:pt x="8205607" y="127255"/>
                </a:lnTo>
                <a:lnTo>
                  <a:pt x="8215509" y="121247"/>
                </a:lnTo>
                <a:lnTo>
                  <a:pt x="8223898" y="114617"/>
                </a:lnTo>
                <a:lnTo>
                  <a:pt x="8230913" y="107367"/>
                </a:lnTo>
                <a:lnTo>
                  <a:pt x="8236964" y="99857"/>
                </a:lnTo>
                <a:lnTo>
                  <a:pt x="8241640" y="91932"/>
                </a:lnTo>
                <a:lnTo>
                  <a:pt x="8246867" y="79813"/>
                </a:lnTo>
                <a:lnTo>
                  <a:pt x="8250855" y="63446"/>
                </a:lnTo>
                <a:lnTo>
                  <a:pt x="8251956" y="47805"/>
                </a:lnTo>
                <a:lnTo>
                  <a:pt x="8251406" y="33769"/>
                </a:lnTo>
                <a:lnTo>
                  <a:pt x="8249755" y="22116"/>
                </a:lnTo>
                <a:lnTo>
                  <a:pt x="8248793" y="17610"/>
                </a:lnTo>
                <a:lnTo>
                  <a:pt x="8249067" y="17092"/>
                </a:lnTo>
                <a:lnTo>
                  <a:pt x="8250443" y="16419"/>
                </a:lnTo>
                <a:lnTo>
                  <a:pt x="8252506" y="16211"/>
                </a:lnTo>
                <a:lnTo>
                  <a:pt x="8254706" y="16574"/>
                </a:lnTo>
                <a:lnTo>
                  <a:pt x="8255531" y="17040"/>
                </a:lnTo>
                <a:lnTo>
                  <a:pt x="8386326" y="133315"/>
                </a:lnTo>
                <a:lnTo>
                  <a:pt x="8386877" y="133677"/>
                </a:lnTo>
                <a:lnTo>
                  <a:pt x="8388390" y="134040"/>
                </a:lnTo>
                <a:lnTo>
                  <a:pt x="8390453" y="134040"/>
                </a:lnTo>
                <a:lnTo>
                  <a:pt x="8391966" y="133677"/>
                </a:lnTo>
                <a:lnTo>
                  <a:pt x="8392653" y="133315"/>
                </a:lnTo>
                <a:lnTo>
                  <a:pt x="8490440" y="45578"/>
                </a:lnTo>
                <a:lnTo>
                  <a:pt x="8491128" y="45215"/>
                </a:lnTo>
                <a:lnTo>
                  <a:pt x="8492778" y="44749"/>
                </a:lnTo>
                <a:lnTo>
                  <a:pt x="8494841" y="44853"/>
                </a:lnTo>
                <a:lnTo>
                  <a:pt x="8496354" y="45371"/>
                </a:lnTo>
                <a:lnTo>
                  <a:pt x="8496767" y="45733"/>
                </a:lnTo>
                <a:lnTo>
                  <a:pt x="8532250" y="101100"/>
                </a:lnTo>
                <a:lnTo>
                  <a:pt x="8532663" y="101566"/>
                </a:lnTo>
                <a:lnTo>
                  <a:pt x="8534452" y="102084"/>
                </a:lnTo>
                <a:lnTo>
                  <a:pt x="8536376" y="102084"/>
                </a:lnTo>
                <a:lnTo>
                  <a:pt x="8538165" y="101617"/>
                </a:lnTo>
                <a:lnTo>
                  <a:pt x="8538852" y="101203"/>
                </a:lnTo>
                <a:lnTo>
                  <a:pt x="8598680" y="25793"/>
                </a:lnTo>
                <a:lnTo>
                  <a:pt x="8599230" y="25379"/>
                </a:lnTo>
                <a:lnTo>
                  <a:pt x="8600743" y="24913"/>
                </a:lnTo>
                <a:lnTo>
                  <a:pt x="8602805" y="24861"/>
                </a:lnTo>
                <a:lnTo>
                  <a:pt x="8604594" y="25275"/>
                </a:lnTo>
                <a:lnTo>
                  <a:pt x="8605144" y="25689"/>
                </a:lnTo>
                <a:lnTo>
                  <a:pt x="8679825" y="88669"/>
                </a:lnTo>
                <a:lnTo>
                  <a:pt x="8680375" y="89032"/>
                </a:lnTo>
                <a:lnTo>
                  <a:pt x="8682163" y="89395"/>
                </a:lnTo>
                <a:lnTo>
                  <a:pt x="8684226" y="89343"/>
                </a:lnTo>
                <a:lnTo>
                  <a:pt x="8685739" y="88877"/>
                </a:lnTo>
                <a:lnTo>
                  <a:pt x="8686152" y="88462"/>
                </a:lnTo>
                <a:lnTo>
                  <a:pt x="8750931" y="933"/>
                </a:lnTo>
                <a:lnTo>
                  <a:pt x="8751343" y="466"/>
                </a:lnTo>
                <a:lnTo>
                  <a:pt x="8753131" y="0"/>
                </a:lnTo>
                <a:lnTo>
                  <a:pt x="8755332" y="0"/>
                </a:lnTo>
                <a:lnTo>
                  <a:pt x="8757120" y="466"/>
                </a:lnTo>
                <a:lnTo>
                  <a:pt x="8757533" y="933"/>
                </a:lnTo>
                <a:lnTo>
                  <a:pt x="8834277" y="116327"/>
                </a:lnTo>
                <a:lnTo>
                  <a:pt x="8834689" y="116793"/>
                </a:lnTo>
                <a:lnTo>
                  <a:pt x="8836477" y="117311"/>
                </a:lnTo>
                <a:lnTo>
                  <a:pt x="8838952" y="117207"/>
                </a:lnTo>
                <a:lnTo>
                  <a:pt x="8840465" y="116689"/>
                </a:lnTo>
                <a:lnTo>
                  <a:pt x="8841015" y="116223"/>
                </a:lnTo>
                <a:lnTo>
                  <a:pt x="8883514" y="35737"/>
                </a:lnTo>
                <a:lnTo>
                  <a:pt x="8883789" y="35375"/>
                </a:lnTo>
                <a:lnTo>
                  <a:pt x="8885302" y="34857"/>
                </a:lnTo>
                <a:lnTo>
                  <a:pt x="8887227" y="34701"/>
                </a:lnTo>
                <a:lnTo>
                  <a:pt x="8889016" y="34909"/>
                </a:lnTo>
                <a:lnTo>
                  <a:pt x="8889840" y="35271"/>
                </a:lnTo>
                <a:lnTo>
                  <a:pt x="8981576" y="84578"/>
                </a:lnTo>
                <a:lnTo>
                  <a:pt x="8982951" y="85096"/>
                </a:lnTo>
                <a:lnTo>
                  <a:pt x="8986253" y="84992"/>
                </a:lnTo>
                <a:lnTo>
                  <a:pt x="8987490" y="84422"/>
                </a:lnTo>
                <a:lnTo>
                  <a:pt x="9035352" y="47287"/>
                </a:lnTo>
                <a:lnTo>
                  <a:pt x="9036040" y="46925"/>
                </a:lnTo>
                <a:lnTo>
                  <a:pt x="9037965" y="46614"/>
                </a:lnTo>
                <a:lnTo>
                  <a:pt x="9039891" y="46717"/>
                </a:lnTo>
                <a:lnTo>
                  <a:pt x="9041542" y="47132"/>
                </a:lnTo>
                <a:lnTo>
                  <a:pt x="9041953" y="47494"/>
                </a:lnTo>
                <a:lnTo>
                  <a:pt x="9084865" y="107988"/>
                </a:lnTo>
                <a:lnTo>
                  <a:pt x="9085277" y="108351"/>
                </a:lnTo>
                <a:lnTo>
                  <a:pt x="9087065" y="108869"/>
                </a:lnTo>
                <a:lnTo>
                  <a:pt x="9089128" y="108869"/>
                </a:lnTo>
                <a:lnTo>
                  <a:pt x="9090917" y="108402"/>
                </a:lnTo>
                <a:lnTo>
                  <a:pt x="9091466" y="108040"/>
                </a:lnTo>
                <a:lnTo>
                  <a:pt x="9094217" y="105191"/>
                </a:lnTo>
                <a:lnTo>
                  <a:pt x="9101094" y="99908"/>
                </a:lnTo>
                <a:lnTo>
                  <a:pt x="9109896" y="94833"/>
                </a:lnTo>
                <a:lnTo>
                  <a:pt x="9119798" y="90172"/>
                </a:lnTo>
                <a:lnTo>
                  <a:pt x="9131076" y="85769"/>
                </a:lnTo>
                <a:lnTo>
                  <a:pt x="9142904" y="81574"/>
                </a:lnTo>
                <a:lnTo>
                  <a:pt x="9148713" y="79898"/>
                </a:lnTo>
                <a:lnTo>
                  <a:pt x="9148178" y="78052"/>
                </a:lnTo>
                <a:lnTo>
                  <a:pt x="9143639" y="65777"/>
                </a:lnTo>
                <a:lnTo>
                  <a:pt x="9135937" y="49204"/>
                </a:lnTo>
                <a:lnTo>
                  <a:pt x="9125210" y="31335"/>
                </a:lnTo>
                <a:lnTo>
                  <a:pt x="9115857" y="18801"/>
                </a:lnTo>
                <a:lnTo>
                  <a:pt x="9112694" y="14917"/>
                </a:lnTo>
                <a:lnTo>
                  <a:pt x="9112557" y="14502"/>
                </a:lnTo>
                <a:lnTo>
                  <a:pt x="9113107" y="13726"/>
                </a:lnTo>
                <a:lnTo>
                  <a:pt x="9114757" y="13311"/>
                </a:lnTo>
                <a:lnTo>
                  <a:pt x="9116957" y="13207"/>
                </a:lnTo>
                <a:lnTo>
                  <a:pt x="9117920" y="13466"/>
                </a:lnTo>
                <a:lnTo>
                  <a:pt x="9132362" y="17247"/>
                </a:lnTo>
                <a:lnTo>
                  <a:pt x="9159043" y="25068"/>
                </a:lnTo>
                <a:lnTo>
                  <a:pt x="9183112" y="33148"/>
                </a:lnTo>
                <a:lnTo>
                  <a:pt x="9204292" y="41383"/>
                </a:lnTo>
                <a:lnTo>
                  <a:pt x="9223134" y="49773"/>
                </a:lnTo>
                <a:lnTo>
                  <a:pt x="9239776" y="58112"/>
                </a:lnTo>
                <a:lnTo>
                  <a:pt x="9242509" y="59721"/>
                </a:lnTo>
                <a:lnTo>
                  <a:pt x="9250868" y="58319"/>
                </a:lnTo>
                <a:lnTo>
                  <a:pt x="9267098" y="56092"/>
                </a:lnTo>
                <a:lnTo>
                  <a:pt x="9268336" y="55988"/>
                </a:lnTo>
                <a:lnTo>
                  <a:pt x="9270536" y="56299"/>
                </a:lnTo>
                <a:lnTo>
                  <a:pt x="9271637" y="56921"/>
                </a:lnTo>
                <a:lnTo>
                  <a:pt x="9271637" y="57749"/>
                </a:lnTo>
                <a:lnTo>
                  <a:pt x="9270949" y="58112"/>
                </a:lnTo>
                <a:lnTo>
                  <a:pt x="9263797" y="61582"/>
                </a:lnTo>
                <a:lnTo>
                  <a:pt x="9254896" y="67074"/>
                </a:lnTo>
                <a:lnTo>
                  <a:pt x="9266458" y="74634"/>
                </a:lnTo>
                <a:lnTo>
                  <a:pt x="9276910" y="82713"/>
                </a:lnTo>
                <a:lnTo>
                  <a:pt x="9285713" y="90430"/>
                </a:lnTo>
                <a:lnTo>
                  <a:pt x="9296165" y="101410"/>
                </a:lnTo>
                <a:lnTo>
                  <a:pt x="9305518" y="114307"/>
                </a:lnTo>
                <a:lnTo>
                  <a:pt x="9310469" y="124821"/>
                </a:lnTo>
                <a:lnTo>
                  <a:pt x="9311569" y="128757"/>
                </a:lnTo>
                <a:lnTo>
                  <a:pt x="9311982" y="129275"/>
                </a:lnTo>
                <a:lnTo>
                  <a:pt x="9313770" y="129793"/>
                </a:lnTo>
                <a:lnTo>
                  <a:pt x="9315971" y="129896"/>
                </a:lnTo>
                <a:lnTo>
                  <a:pt x="9318034" y="129430"/>
                </a:lnTo>
                <a:lnTo>
                  <a:pt x="9318308" y="129016"/>
                </a:lnTo>
                <a:lnTo>
                  <a:pt x="9370984" y="58371"/>
                </a:lnTo>
                <a:lnTo>
                  <a:pt x="9371397" y="57956"/>
                </a:lnTo>
                <a:lnTo>
                  <a:pt x="9373184" y="57490"/>
                </a:lnTo>
                <a:lnTo>
                  <a:pt x="9375247" y="57438"/>
                </a:lnTo>
                <a:lnTo>
                  <a:pt x="9377036" y="57853"/>
                </a:lnTo>
                <a:lnTo>
                  <a:pt x="9377586" y="58267"/>
                </a:lnTo>
                <a:lnTo>
                  <a:pt x="9420772" y="101410"/>
                </a:lnTo>
                <a:lnTo>
                  <a:pt x="9421322" y="101877"/>
                </a:lnTo>
                <a:lnTo>
                  <a:pt x="9423385" y="102239"/>
                </a:lnTo>
                <a:lnTo>
                  <a:pt x="9425585" y="102084"/>
                </a:lnTo>
                <a:lnTo>
                  <a:pt x="9427098" y="101462"/>
                </a:lnTo>
                <a:lnTo>
                  <a:pt x="9427373" y="100944"/>
                </a:lnTo>
                <a:lnTo>
                  <a:pt x="9427923" y="97371"/>
                </a:lnTo>
                <a:lnTo>
                  <a:pt x="9430674" y="90016"/>
                </a:lnTo>
                <a:lnTo>
                  <a:pt x="9435625" y="82403"/>
                </a:lnTo>
                <a:lnTo>
                  <a:pt x="9441952" y="74789"/>
                </a:lnTo>
                <a:lnTo>
                  <a:pt x="9449654" y="67124"/>
                </a:lnTo>
                <a:lnTo>
                  <a:pt x="9458457" y="59614"/>
                </a:lnTo>
                <a:lnTo>
                  <a:pt x="9472622" y="48685"/>
                </a:lnTo>
                <a:lnTo>
                  <a:pt x="9492427" y="35427"/>
                </a:lnTo>
                <a:lnTo>
                  <a:pt x="9511132" y="24395"/>
                </a:lnTo>
                <a:lnTo>
                  <a:pt x="9532037" y="13000"/>
                </a:lnTo>
                <a:lnTo>
                  <a:pt x="9535200" y="11343"/>
                </a:lnTo>
                <a:lnTo>
                  <a:pt x="9531762" y="16263"/>
                </a:lnTo>
                <a:lnTo>
                  <a:pt x="9526949" y="26052"/>
                </a:lnTo>
                <a:lnTo>
                  <a:pt x="9524610" y="35893"/>
                </a:lnTo>
                <a:lnTo>
                  <a:pt x="9524335" y="45630"/>
                </a:lnTo>
                <a:lnTo>
                  <a:pt x="9525986" y="55315"/>
                </a:lnTo>
                <a:lnTo>
                  <a:pt x="9529286" y="64741"/>
                </a:lnTo>
                <a:lnTo>
                  <a:pt x="9533825" y="73960"/>
                </a:lnTo>
                <a:lnTo>
                  <a:pt x="9539602" y="82765"/>
                </a:lnTo>
                <a:lnTo>
                  <a:pt x="9549504" y="95299"/>
                </a:lnTo>
                <a:lnTo>
                  <a:pt x="9564221" y="110060"/>
                </a:lnTo>
                <a:lnTo>
                  <a:pt x="9578661" y="122076"/>
                </a:lnTo>
                <a:lnTo>
                  <a:pt x="9590490" y="130777"/>
                </a:lnTo>
                <a:lnTo>
                  <a:pt x="9594478" y="133522"/>
                </a:lnTo>
                <a:lnTo>
                  <a:pt x="9595303" y="133833"/>
                </a:lnTo>
                <a:lnTo>
                  <a:pt x="9597091" y="134144"/>
                </a:lnTo>
                <a:lnTo>
                  <a:pt x="9598878" y="134040"/>
                </a:lnTo>
                <a:lnTo>
                  <a:pt x="9600391" y="133625"/>
                </a:lnTo>
                <a:lnTo>
                  <a:pt x="9600804" y="133263"/>
                </a:lnTo>
                <a:lnTo>
                  <a:pt x="9654305" y="62721"/>
                </a:lnTo>
                <a:lnTo>
                  <a:pt x="9654856" y="62255"/>
                </a:lnTo>
                <a:lnTo>
                  <a:pt x="9656506" y="61841"/>
                </a:lnTo>
                <a:lnTo>
                  <a:pt x="9658706" y="61737"/>
                </a:lnTo>
                <a:lnTo>
                  <a:pt x="9660495" y="62203"/>
                </a:lnTo>
                <a:lnTo>
                  <a:pt x="9660907" y="62669"/>
                </a:lnTo>
                <a:lnTo>
                  <a:pt x="9725273" y="129586"/>
                </a:lnTo>
                <a:lnTo>
                  <a:pt x="9725548" y="129948"/>
                </a:lnTo>
                <a:lnTo>
                  <a:pt x="9727061" y="130363"/>
                </a:lnTo>
                <a:lnTo>
                  <a:pt x="9728849" y="130466"/>
                </a:lnTo>
                <a:lnTo>
                  <a:pt x="9730362" y="130259"/>
                </a:lnTo>
                <a:lnTo>
                  <a:pt x="9731187" y="129948"/>
                </a:lnTo>
                <a:lnTo>
                  <a:pt x="9736688" y="127255"/>
                </a:lnTo>
                <a:lnTo>
                  <a:pt x="9746591" y="121247"/>
                </a:lnTo>
                <a:lnTo>
                  <a:pt x="9754980" y="114617"/>
                </a:lnTo>
                <a:lnTo>
                  <a:pt x="9761995" y="107367"/>
                </a:lnTo>
                <a:lnTo>
                  <a:pt x="9768046" y="99857"/>
                </a:lnTo>
                <a:lnTo>
                  <a:pt x="9772723" y="91932"/>
                </a:lnTo>
                <a:lnTo>
                  <a:pt x="9777949" y="79813"/>
                </a:lnTo>
                <a:lnTo>
                  <a:pt x="9781938" y="63446"/>
                </a:lnTo>
                <a:lnTo>
                  <a:pt x="9783038" y="47805"/>
                </a:lnTo>
                <a:lnTo>
                  <a:pt x="9782488" y="33769"/>
                </a:lnTo>
                <a:lnTo>
                  <a:pt x="9780837" y="22116"/>
                </a:lnTo>
                <a:lnTo>
                  <a:pt x="9779875" y="17610"/>
                </a:lnTo>
                <a:lnTo>
                  <a:pt x="9780149" y="17092"/>
                </a:lnTo>
                <a:lnTo>
                  <a:pt x="9781525" y="16419"/>
                </a:lnTo>
                <a:lnTo>
                  <a:pt x="9783588" y="16211"/>
                </a:lnTo>
                <a:lnTo>
                  <a:pt x="9785789" y="16574"/>
                </a:lnTo>
                <a:lnTo>
                  <a:pt x="9786613" y="17040"/>
                </a:lnTo>
                <a:lnTo>
                  <a:pt x="9917409" y="133315"/>
                </a:lnTo>
                <a:lnTo>
                  <a:pt x="9917959" y="133677"/>
                </a:lnTo>
                <a:lnTo>
                  <a:pt x="9919472" y="134040"/>
                </a:lnTo>
                <a:lnTo>
                  <a:pt x="9921535" y="134040"/>
                </a:lnTo>
                <a:lnTo>
                  <a:pt x="9923048" y="133677"/>
                </a:lnTo>
                <a:lnTo>
                  <a:pt x="9923736" y="133315"/>
                </a:lnTo>
                <a:lnTo>
                  <a:pt x="10021523" y="45578"/>
                </a:lnTo>
                <a:lnTo>
                  <a:pt x="10022210" y="45215"/>
                </a:lnTo>
                <a:lnTo>
                  <a:pt x="10023860" y="44749"/>
                </a:lnTo>
                <a:lnTo>
                  <a:pt x="10025923" y="44853"/>
                </a:lnTo>
                <a:lnTo>
                  <a:pt x="10027436" y="45371"/>
                </a:lnTo>
                <a:lnTo>
                  <a:pt x="10027849" y="45733"/>
                </a:lnTo>
                <a:lnTo>
                  <a:pt x="10063333" y="101100"/>
                </a:lnTo>
                <a:lnTo>
                  <a:pt x="10063746" y="101566"/>
                </a:lnTo>
                <a:lnTo>
                  <a:pt x="10065534" y="102084"/>
                </a:lnTo>
                <a:lnTo>
                  <a:pt x="10067459" y="102084"/>
                </a:lnTo>
                <a:lnTo>
                  <a:pt x="10069247" y="101617"/>
                </a:lnTo>
                <a:lnTo>
                  <a:pt x="10069935" y="101203"/>
                </a:lnTo>
                <a:lnTo>
                  <a:pt x="10129763" y="25793"/>
                </a:lnTo>
                <a:lnTo>
                  <a:pt x="10130313" y="25379"/>
                </a:lnTo>
                <a:lnTo>
                  <a:pt x="10131826" y="24913"/>
                </a:lnTo>
                <a:lnTo>
                  <a:pt x="10133889" y="24861"/>
                </a:lnTo>
                <a:lnTo>
                  <a:pt x="10135676" y="25275"/>
                </a:lnTo>
                <a:lnTo>
                  <a:pt x="10136226" y="25689"/>
                </a:lnTo>
                <a:lnTo>
                  <a:pt x="10210908" y="88669"/>
                </a:lnTo>
                <a:lnTo>
                  <a:pt x="10211458" y="89032"/>
                </a:lnTo>
                <a:lnTo>
                  <a:pt x="10213245" y="89395"/>
                </a:lnTo>
                <a:lnTo>
                  <a:pt x="10215309" y="89343"/>
                </a:lnTo>
                <a:lnTo>
                  <a:pt x="10216822" y="88877"/>
                </a:lnTo>
                <a:lnTo>
                  <a:pt x="10217234" y="88462"/>
                </a:lnTo>
                <a:lnTo>
                  <a:pt x="10282013" y="933"/>
                </a:lnTo>
                <a:lnTo>
                  <a:pt x="10282426" y="466"/>
                </a:lnTo>
                <a:lnTo>
                  <a:pt x="10284213" y="0"/>
                </a:lnTo>
                <a:lnTo>
                  <a:pt x="10286414" y="0"/>
                </a:lnTo>
                <a:lnTo>
                  <a:pt x="10288202" y="466"/>
                </a:lnTo>
                <a:lnTo>
                  <a:pt x="10288615" y="933"/>
                </a:lnTo>
                <a:lnTo>
                  <a:pt x="10365359" y="116327"/>
                </a:lnTo>
                <a:lnTo>
                  <a:pt x="10365771" y="116793"/>
                </a:lnTo>
                <a:lnTo>
                  <a:pt x="10367560" y="117311"/>
                </a:lnTo>
                <a:lnTo>
                  <a:pt x="10370036" y="117207"/>
                </a:lnTo>
                <a:lnTo>
                  <a:pt x="10371548" y="116689"/>
                </a:lnTo>
                <a:lnTo>
                  <a:pt x="10372098" y="116223"/>
                </a:lnTo>
                <a:lnTo>
                  <a:pt x="10414596" y="35737"/>
                </a:lnTo>
                <a:lnTo>
                  <a:pt x="10414872" y="35375"/>
                </a:lnTo>
                <a:lnTo>
                  <a:pt x="10416385" y="34857"/>
                </a:lnTo>
                <a:lnTo>
                  <a:pt x="10418310" y="34701"/>
                </a:lnTo>
                <a:lnTo>
                  <a:pt x="10420098" y="34909"/>
                </a:lnTo>
                <a:lnTo>
                  <a:pt x="10420923" y="35271"/>
                </a:lnTo>
                <a:lnTo>
                  <a:pt x="10512659" y="84578"/>
                </a:lnTo>
                <a:lnTo>
                  <a:pt x="10514034" y="85096"/>
                </a:lnTo>
                <a:lnTo>
                  <a:pt x="10517334" y="84992"/>
                </a:lnTo>
                <a:lnTo>
                  <a:pt x="10518573" y="84422"/>
                </a:lnTo>
                <a:lnTo>
                  <a:pt x="10566435" y="47287"/>
                </a:lnTo>
                <a:lnTo>
                  <a:pt x="10567122" y="46925"/>
                </a:lnTo>
                <a:lnTo>
                  <a:pt x="10569048" y="46614"/>
                </a:lnTo>
                <a:lnTo>
                  <a:pt x="10570973" y="46717"/>
                </a:lnTo>
                <a:lnTo>
                  <a:pt x="10572624" y="47132"/>
                </a:lnTo>
                <a:lnTo>
                  <a:pt x="10573036" y="47494"/>
                </a:lnTo>
                <a:lnTo>
                  <a:pt x="10615947" y="107988"/>
                </a:lnTo>
                <a:lnTo>
                  <a:pt x="10616360" y="108351"/>
                </a:lnTo>
                <a:lnTo>
                  <a:pt x="10618147" y="108869"/>
                </a:lnTo>
                <a:lnTo>
                  <a:pt x="10620211" y="108869"/>
                </a:lnTo>
                <a:lnTo>
                  <a:pt x="10621998" y="108402"/>
                </a:lnTo>
                <a:lnTo>
                  <a:pt x="10622549" y="108040"/>
                </a:lnTo>
                <a:lnTo>
                  <a:pt x="10625300" y="105191"/>
                </a:lnTo>
                <a:lnTo>
                  <a:pt x="10632176" y="99908"/>
                </a:lnTo>
                <a:lnTo>
                  <a:pt x="10640978" y="94833"/>
                </a:lnTo>
                <a:lnTo>
                  <a:pt x="10650881" y="90172"/>
                </a:lnTo>
                <a:lnTo>
                  <a:pt x="10662159" y="85769"/>
                </a:lnTo>
                <a:lnTo>
                  <a:pt x="10673986" y="81574"/>
                </a:lnTo>
                <a:lnTo>
                  <a:pt x="10682880" y="79008"/>
                </a:lnTo>
                <a:lnTo>
                  <a:pt x="10682603" y="78052"/>
                </a:lnTo>
                <a:lnTo>
                  <a:pt x="10678064" y="65777"/>
                </a:lnTo>
                <a:lnTo>
                  <a:pt x="10670362" y="49204"/>
                </a:lnTo>
                <a:lnTo>
                  <a:pt x="10659635" y="31335"/>
                </a:lnTo>
                <a:lnTo>
                  <a:pt x="10650282" y="18801"/>
                </a:lnTo>
                <a:lnTo>
                  <a:pt x="10647119" y="14917"/>
                </a:lnTo>
                <a:lnTo>
                  <a:pt x="10646982" y="14502"/>
                </a:lnTo>
                <a:lnTo>
                  <a:pt x="10647532" y="13726"/>
                </a:lnTo>
                <a:lnTo>
                  <a:pt x="10649182" y="13311"/>
                </a:lnTo>
                <a:lnTo>
                  <a:pt x="10651383" y="13207"/>
                </a:lnTo>
                <a:lnTo>
                  <a:pt x="10652345" y="13466"/>
                </a:lnTo>
                <a:lnTo>
                  <a:pt x="10666787" y="17247"/>
                </a:lnTo>
                <a:lnTo>
                  <a:pt x="10693468" y="25068"/>
                </a:lnTo>
                <a:lnTo>
                  <a:pt x="10717537" y="33148"/>
                </a:lnTo>
                <a:lnTo>
                  <a:pt x="10738717" y="41383"/>
                </a:lnTo>
                <a:lnTo>
                  <a:pt x="10757559" y="49773"/>
                </a:lnTo>
                <a:lnTo>
                  <a:pt x="10774201" y="58112"/>
                </a:lnTo>
                <a:lnTo>
                  <a:pt x="10776194" y="59284"/>
                </a:lnTo>
                <a:lnTo>
                  <a:pt x="10781952" y="58319"/>
                </a:lnTo>
                <a:lnTo>
                  <a:pt x="10798180" y="56092"/>
                </a:lnTo>
                <a:lnTo>
                  <a:pt x="10799418" y="55988"/>
                </a:lnTo>
                <a:lnTo>
                  <a:pt x="10801619" y="56299"/>
                </a:lnTo>
                <a:lnTo>
                  <a:pt x="10802719" y="56921"/>
                </a:lnTo>
                <a:lnTo>
                  <a:pt x="10802719" y="57749"/>
                </a:lnTo>
                <a:lnTo>
                  <a:pt x="10802032" y="58112"/>
                </a:lnTo>
                <a:lnTo>
                  <a:pt x="10794879" y="61582"/>
                </a:lnTo>
                <a:lnTo>
                  <a:pt x="10787662" y="66035"/>
                </a:lnTo>
                <a:lnTo>
                  <a:pt x="10788367" y="66450"/>
                </a:lnTo>
                <a:lnTo>
                  <a:pt x="10800883" y="74634"/>
                </a:lnTo>
                <a:lnTo>
                  <a:pt x="10811335" y="82713"/>
                </a:lnTo>
                <a:lnTo>
                  <a:pt x="10820138" y="90430"/>
                </a:lnTo>
                <a:lnTo>
                  <a:pt x="10830590" y="101410"/>
                </a:lnTo>
                <a:lnTo>
                  <a:pt x="10839943" y="114307"/>
                </a:lnTo>
                <a:lnTo>
                  <a:pt x="10844894" y="124821"/>
                </a:lnTo>
                <a:lnTo>
                  <a:pt x="10845994" y="128757"/>
                </a:lnTo>
                <a:lnTo>
                  <a:pt x="10846407" y="129275"/>
                </a:lnTo>
                <a:lnTo>
                  <a:pt x="10848194" y="129793"/>
                </a:lnTo>
                <a:lnTo>
                  <a:pt x="10850396" y="129896"/>
                </a:lnTo>
                <a:lnTo>
                  <a:pt x="10852459" y="129430"/>
                </a:lnTo>
                <a:lnTo>
                  <a:pt x="10852733" y="129016"/>
                </a:lnTo>
                <a:lnTo>
                  <a:pt x="10905409" y="58371"/>
                </a:lnTo>
                <a:lnTo>
                  <a:pt x="10905822" y="57956"/>
                </a:lnTo>
                <a:lnTo>
                  <a:pt x="10907609" y="57490"/>
                </a:lnTo>
                <a:lnTo>
                  <a:pt x="10909672" y="57438"/>
                </a:lnTo>
                <a:lnTo>
                  <a:pt x="10911461" y="57853"/>
                </a:lnTo>
                <a:lnTo>
                  <a:pt x="10912011" y="58267"/>
                </a:lnTo>
                <a:lnTo>
                  <a:pt x="10955197" y="101410"/>
                </a:lnTo>
                <a:lnTo>
                  <a:pt x="10955747" y="101877"/>
                </a:lnTo>
                <a:lnTo>
                  <a:pt x="10957810" y="102239"/>
                </a:lnTo>
                <a:lnTo>
                  <a:pt x="10960010" y="102084"/>
                </a:lnTo>
                <a:lnTo>
                  <a:pt x="10961523" y="101462"/>
                </a:lnTo>
                <a:lnTo>
                  <a:pt x="10961798" y="100944"/>
                </a:lnTo>
                <a:lnTo>
                  <a:pt x="10962349" y="97371"/>
                </a:lnTo>
                <a:lnTo>
                  <a:pt x="10965099" y="90016"/>
                </a:lnTo>
                <a:lnTo>
                  <a:pt x="10970050" y="82403"/>
                </a:lnTo>
                <a:lnTo>
                  <a:pt x="10976377" y="74789"/>
                </a:lnTo>
                <a:lnTo>
                  <a:pt x="10984079" y="67124"/>
                </a:lnTo>
                <a:lnTo>
                  <a:pt x="10992882" y="59614"/>
                </a:lnTo>
                <a:lnTo>
                  <a:pt x="11007048" y="48685"/>
                </a:lnTo>
                <a:lnTo>
                  <a:pt x="11026852" y="35427"/>
                </a:lnTo>
                <a:lnTo>
                  <a:pt x="11045557" y="24395"/>
                </a:lnTo>
                <a:lnTo>
                  <a:pt x="11066462" y="13000"/>
                </a:lnTo>
                <a:lnTo>
                  <a:pt x="11069625" y="11343"/>
                </a:lnTo>
                <a:lnTo>
                  <a:pt x="11066187" y="16263"/>
                </a:lnTo>
                <a:lnTo>
                  <a:pt x="11061374" y="26052"/>
                </a:lnTo>
                <a:lnTo>
                  <a:pt x="11059035" y="35893"/>
                </a:lnTo>
                <a:lnTo>
                  <a:pt x="11058760" y="45630"/>
                </a:lnTo>
                <a:lnTo>
                  <a:pt x="11060411" y="55315"/>
                </a:lnTo>
                <a:lnTo>
                  <a:pt x="11063711" y="64741"/>
                </a:lnTo>
                <a:lnTo>
                  <a:pt x="11068250" y="73960"/>
                </a:lnTo>
                <a:lnTo>
                  <a:pt x="11074027" y="82765"/>
                </a:lnTo>
                <a:lnTo>
                  <a:pt x="11083929" y="95299"/>
                </a:lnTo>
                <a:lnTo>
                  <a:pt x="11098646" y="110060"/>
                </a:lnTo>
                <a:lnTo>
                  <a:pt x="11113086" y="122076"/>
                </a:lnTo>
                <a:lnTo>
                  <a:pt x="11124915" y="130777"/>
                </a:lnTo>
                <a:lnTo>
                  <a:pt x="11128903" y="133522"/>
                </a:lnTo>
                <a:lnTo>
                  <a:pt x="11129728" y="133833"/>
                </a:lnTo>
                <a:lnTo>
                  <a:pt x="11131516" y="134144"/>
                </a:lnTo>
                <a:lnTo>
                  <a:pt x="11133304" y="134040"/>
                </a:lnTo>
                <a:lnTo>
                  <a:pt x="11134816" y="133625"/>
                </a:lnTo>
                <a:lnTo>
                  <a:pt x="11135229" y="133263"/>
                </a:lnTo>
                <a:lnTo>
                  <a:pt x="11188730" y="62721"/>
                </a:lnTo>
                <a:lnTo>
                  <a:pt x="11189281" y="62255"/>
                </a:lnTo>
                <a:lnTo>
                  <a:pt x="11190931" y="61841"/>
                </a:lnTo>
                <a:lnTo>
                  <a:pt x="11193131" y="61737"/>
                </a:lnTo>
                <a:lnTo>
                  <a:pt x="11194920" y="62203"/>
                </a:lnTo>
                <a:lnTo>
                  <a:pt x="11195332" y="62669"/>
                </a:lnTo>
                <a:lnTo>
                  <a:pt x="11259698" y="129586"/>
                </a:lnTo>
                <a:lnTo>
                  <a:pt x="11259973" y="129948"/>
                </a:lnTo>
                <a:lnTo>
                  <a:pt x="11261486" y="130363"/>
                </a:lnTo>
                <a:lnTo>
                  <a:pt x="11263274" y="130466"/>
                </a:lnTo>
                <a:lnTo>
                  <a:pt x="11264787" y="130259"/>
                </a:lnTo>
                <a:lnTo>
                  <a:pt x="11265612" y="129948"/>
                </a:lnTo>
                <a:lnTo>
                  <a:pt x="11271114" y="127255"/>
                </a:lnTo>
                <a:lnTo>
                  <a:pt x="11281016" y="121247"/>
                </a:lnTo>
                <a:lnTo>
                  <a:pt x="11289405" y="114617"/>
                </a:lnTo>
                <a:lnTo>
                  <a:pt x="11296420" y="107367"/>
                </a:lnTo>
                <a:lnTo>
                  <a:pt x="11302471" y="99857"/>
                </a:lnTo>
                <a:lnTo>
                  <a:pt x="11307148" y="91932"/>
                </a:lnTo>
                <a:lnTo>
                  <a:pt x="11312374" y="79813"/>
                </a:lnTo>
                <a:lnTo>
                  <a:pt x="11316362" y="63446"/>
                </a:lnTo>
                <a:lnTo>
                  <a:pt x="11317463" y="47805"/>
                </a:lnTo>
                <a:lnTo>
                  <a:pt x="11316913" y="33769"/>
                </a:lnTo>
                <a:lnTo>
                  <a:pt x="11315262" y="22116"/>
                </a:lnTo>
                <a:lnTo>
                  <a:pt x="11314300" y="17610"/>
                </a:lnTo>
                <a:lnTo>
                  <a:pt x="11314574" y="17092"/>
                </a:lnTo>
                <a:lnTo>
                  <a:pt x="11315950" y="16419"/>
                </a:lnTo>
                <a:lnTo>
                  <a:pt x="11318013" y="16211"/>
                </a:lnTo>
                <a:lnTo>
                  <a:pt x="11320214" y="16574"/>
                </a:lnTo>
                <a:lnTo>
                  <a:pt x="11321038" y="17040"/>
                </a:lnTo>
                <a:lnTo>
                  <a:pt x="11451834" y="133315"/>
                </a:lnTo>
                <a:lnTo>
                  <a:pt x="11452384" y="133677"/>
                </a:lnTo>
                <a:lnTo>
                  <a:pt x="11453897" y="134040"/>
                </a:lnTo>
                <a:lnTo>
                  <a:pt x="11455960" y="134040"/>
                </a:lnTo>
                <a:lnTo>
                  <a:pt x="11457473" y="133677"/>
                </a:lnTo>
                <a:lnTo>
                  <a:pt x="11458161" y="133315"/>
                </a:lnTo>
                <a:lnTo>
                  <a:pt x="11555948" y="45578"/>
                </a:lnTo>
                <a:lnTo>
                  <a:pt x="11556635" y="45215"/>
                </a:lnTo>
                <a:lnTo>
                  <a:pt x="11558285" y="44749"/>
                </a:lnTo>
                <a:lnTo>
                  <a:pt x="11560348" y="44853"/>
                </a:lnTo>
                <a:lnTo>
                  <a:pt x="11561861" y="45371"/>
                </a:lnTo>
                <a:lnTo>
                  <a:pt x="11562274" y="45733"/>
                </a:lnTo>
                <a:lnTo>
                  <a:pt x="11597758" y="101100"/>
                </a:lnTo>
                <a:lnTo>
                  <a:pt x="11598171" y="101566"/>
                </a:lnTo>
                <a:lnTo>
                  <a:pt x="11599959" y="102084"/>
                </a:lnTo>
                <a:lnTo>
                  <a:pt x="11601884" y="102084"/>
                </a:lnTo>
                <a:lnTo>
                  <a:pt x="11603672" y="101617"/>
                </a:lnTo>
                <a:lnTo>
                  <a:pt x="11604360" y="101203"/>
                </a:lnTo>
                <a:lnTo>
                  <a:pt x="11664188" y="25793"/>
                </a:lnTo>
                <a:lnTo>
                  <a:pt x="11664738" y="25379"/>
                </a:lnTo>
                <a:lnTo>
                  <a:pt x="11666251" y="24913"/>
                </a:lnTo>
                <a:lnTo>
                  <a:pt x="11668313" y="24861"/>
                </a:lnTo>
                <a:lnTo>
                  <a:pt x="11670101" y="25275"/>
                </a:lnTo>
                <a:lnTo>
                  <a:pt x="11670651" y="25689"/>
                </a:lnTo>
                <a:lnTo>
                  <a:pt x="11745333" y="88669"/>
                </a:lnTo>
                <a:lnTo>
                  <a:pt x="11745883" y="89032"/>
                </a:lnTo>
                <a:lnTo>
                  <a:pt x="11747670" y="89395"/>
                </a:lnTo>
                <a:lnTo>
                  <a:pt x="11749734" y="89343"/>
                </a:lnTo>
                <a:lnTo>
                  <a:pt x="11751247" y="88877"/>
                </a:lnTo>
                <a:lnTo>
                  <a:pt x="11751659" y="88462"/>
                </a:lnTo>
                <a:lnTo>
                  <a:pt x="11816438" y="933"/>
                </a:lnTo>
                <a:lnTo>
                  <a:pt x="11816851" y="466"/>
                </a:lnTo>
                <a:lnTo>
                  <a:pt x="11818638" y="0"/>
                </a:lnTo>
                <a:lnTo>
                  <a:pt x="11820840" y="0"/>
                </a:lnTo>
                <a:lnTo>
                  <a:pt x="11822627" y="466"/>
                </a:lnTo>
                <a:lnTo>
                  <a:pt x="11823040" y="933"/>
                </a:lnTo>
                <a:lnTo>
                  <a:pt x="11899784" y="116327"/>
                </a:lnTo>
                <a:lnTo>
                  <a:pt x="11900196" y="116793"/>
                </a:lnTo>
                <a:lnTo>
                  <a:pt x="11901985" y="117311"/>
                </a:lnTo>
                <a:lnTo>
                  <a:pt x="11904460" y="117207"/>
                </a:lnTo>
                <a:lnTo>
                  <a:pt x="11905973" y="116689"/>
                </a:lnTo>
                <a:lnTo>
                  <a:pt x="11906523" y="116223"/>
                </a:lnTo>
                <a:lnTo>
                  <a:pt x="11949021" y="35737"/>
                </a:lnTo>
                <a:lnTo>
                  <a:pt x="11949297" y="35375"/>
                </a:lnTo>
                <a:lnTo>
                  <a:pt x="11950810" y="34857"/>
                </a:lnTo>
                <a:lnTo>
                  <a:pt x="11952735" y="34701"/>
                </a:lnTo>
                <a:lnTo>
                  <a:pt x="11954523" y="34909"/>
                </a:lnTo>
                <a:lnTo>
                  <a:pt x="11955348" y="35271"/>
                </a:lnTo>
                <a:lnTo>
                  <a:pt x="12047084" y="84578"/>
                </a:lnTo>
                <a:lnTo>
                  <a:pt x="12048459" y="85096"/>
                </a:lnTo>
                <a:lnTo>
                  <a:pt x="12051760" y="84992"/>
                </a:lnTo>
                <a:lnTo>
                  <a:pt x="12052998" y="84422"/>
                </a:lnTo>
                <a:lnTo>
                  <a:pt x="12100860" y="47287"/>
                </a:lnTo>
                <a:lnTo>
                  <a:pt x="12101547" y="46925"/>
                </a:lnTo>
                <a:lnTo>
                  <a:pt x="12103473" y="46614"/>
                </a:lnTo>
                <a:lnTo>
                  <a:pt x="12105399" y="46717"/>
                </a:lnTo>
                <a:lnTo>
                  <a:pt x="12107049" y="47132"/>
                </a:lnTo>
                <a:lnTo>
                  <a:pt x="12107461" y="47494"/>
                </a:lnTo>
                <a:lnTo>
                  <a:pt x="12150372" y="107988"/>
                </a:lnTo>
                <a:lnTo>
                  <a:pt x="12150785" y="108351"/>
                </a:lnTo>
                <a:lnTo>
                  <a:pt x="12152572" y="108869"/>
                </a:lnTo>
                <a:lnTo>
                  <a:pt x="12154636" y="108869"/>
                </a:lnTo>
                <a:lnTo>
                  <a:pt x="12156424" y="108402"/>
                </a:lnTo>
                <a:lnTo>
                  <a:pt x="12156973" y="108040"/>
                </a:lnTo>
                <a:lnTo>
                  <a:pt x="12159725" y="105191"/>
                </a:lnTo>
                <a:lnTo>
                  <a:pt x="12166601" y="99908"/>
                </a:lnTo>
                <a:lnTo>
                  <a:pt x="12175404" y="94833"/>
                </a:lnTo>
                <a:lnTo>
                  <a:pt x="12185306" y="90172"/>
                </a:lnTo>
                <a:lnTo>
                  <a:pt x="12192000" y="87558"/>
                </a:lnTo>
                <a:lnTo>
                  <a:pt x="12192000" y="221362"/>
                </a:lnTo>
                <a:lnTo>
                  <a:pt x="10707682" y="221362"/>
                </a:lnTo>
                <a:lnTo>
                  <a:pt x="10681228" y="221362"/>
                </a:lnTo>
                <a:lnTo>
                  <a:pt x="9176600" y="221362"/>
                </a:lnTo>
                <a:lnTo>
                  <a:pt x="9146803" y="221362"/>
                </a:lnTo>
                <a:lnTo>
                  <a:pt x="7642175" y="221362"/>
                </a:lnTo>
                <a:lnTo>
                  <a:pt x="7615721" y="221362"/>
                </a:lnTo>
                <a:lnTo>
                  <a:pt x="6111094" y="221362"/>
                </a:lnTo>
                <a:lnTo>
                  <a:pt x="6081296" y="221362"/>
                </a:lnTo>
                <a:lnTo>
                  <a:pt x="4576669" y="221362"/>
                </a:lnTo>
                <a:lnTo>
                  <a:pt x="4550214" y="221362"/>
                </a:lnTo>
                <a:lnTo>
                  <a:pt x="3045587" y="221362"/>
                </a:lnTo>
                <a:lnTo>
                  <a:pt x="3015790" y="221362"/>
                </a:lnTo>
                <a:lnTo>
                  <a:pt x="1511162" y="221362"/>
                </a:lnTo>
                <a:lnTo>
                  <a:pt x="1484707" y="221362"/>
                </a:lnTo>
                <a:lnTo>
                  <a:pt x="0" y="221362"/>
                </a:lnTo>
                <a:lnTo>
                  <a:pt x="0" y="38362"/>
                </a:lnTo>
                <a:lnTo>
                  <a:pt x="7772" y="41383"/>
                </a:lnTo>
                <a:lnTo>
                  <a:pt x="26614" y="49773"/>
                </a:lnTo>
                <a:lnTo>
                  <a:pt x="43256" y="58112"/>
                </a:lnTo>
                <a:lnTo>
                  <a:pt x="57422" y="66450"/>
                </a:lnTo>
                <a:lnTo>
                  <a:pt x="69938" y="74634"/>
                </a:lnTo>
                <a:lnTo>
                  <a:pt x="80390" y="82713"/>
                </a:lnTo>
                <a:lnTo>
                  <a:pt x="89192" y="90430"/>
                </a:lnTo>
                <a:lnTo>
                  <a:pt x="99645" y="101410"/>
                </a:lnTo>
                <a:lnTo>
                  <a:pt x="108997" y="114307"/>
                </a:lnTo>
                <a:lnTo>
                  <a:pt x="113948" y="124821"/>
                </a:lnTo>
                <a:lnTo>
                  <a:pt x="115048" y="128757"/>
                </a:lnTo>
                <a:lnTo>
                  <a:pt x="115461" y="129275"/>
                </a:lnTo>
                <a:lnTo>
                  <a:pt x="117249" y="129793"/>
                </a:lnTo>
                <a:lnTo>
                  <a:pt x="119450" y="129896"/>
                </a:lnTo>
                <a:lnTo>
                  <a:pt x="121513" y="129430"/>
                </a:lnTo>
                <a:lnTo>
                  <a:pt x="121788" y="129016"/>
                </a:lnTo>
                <a:lnTo>
                  <a:pt x="174463" y="58371"/>
                </a:lnTo>
                <a:lnTo>
                  <a:pt x="174876" y="57956"/>
                </a:lnTo>
                <a:lnTo>
                  <a:pt x="176665" y="57490"/>
                </a:lnTo>
                <a:lnTo>
                  <a:pt x="178727" y="57438"/>
                </a:lnTo>
                <a:lnTo>
                  <a:pt x="180515" y="57853"/>
                </a:lnTo>
                <a:lnTo>
                  <a:pt x="181065" y="58267"/>
                </a:lnTo>
                <a:lnTo>
                  <a:pt x="224251" y="101410"/>
                </a:lnTo>
                <a:lnTo>
                  <a:pt x="224801" y="101877"/>
                </a:lnTo>
                <a:lnTo>
                  <a:pt x="226864" y="102239"/>
                </a:lnTo>
                <a:lnTo>
                  <a:pt x="229065" y="102084"/>
                </a:lnTo>
                <a:lnTo>
                  <a:pt x="230578" y="101462"/>
                </a:lnTo>
                <a:lnTo>
                  <a:pt x="230853" y="100944"/>
                </a:lnTo>
                <a:lnTo>
                  <a:pt x="231403" y="97371"/>
                </a:lnTo>
                <a:lnTo>
                  <a:pt x="234154" y="90016"/>
                </a:lnTo>
                <a:lnTo>
                  <a:pt x="239105" y="82403"/>
                </a:lnTo>
                <a:lnTo>
                  <a:pt x="245431" y="74789"/>
                </a:lnTo>
                <a:lnTo>
                  <a:pt x="253134" y="67124"/>
                </a:lnTo>
                <a:lnTo>
                  <a:pt x="261936" y="59614"/>
                </a:lnTo>
                <a:lnTo>
                  <a:pt x="276102" y="48685"/>
                </a:lnTo>
                <a:lnTo>
                  <a:pt x="295906" y="35427"/>
                </a:lnTo>
                <a:lnTo>
                  <a:pt x="314612" y="24395"/>
                </a:lnTo>
                <a:lnTo>
                  <a:pt x="335516" y="13000"/>
                </a:lnTo>
                <a:lnTo>
                  <a:pt x="338680" y="11343"/>
                </a:lnTo>
                <a:lnTo>
                  <a:pt x="335242" y="16263"/>
                </a:lnTo>
                <a:lnTo>
                  <a:pt x="330428" y="26052"/>
                </a:lnTo>
                <a:lnTo>
                  <a:pt x="328089" y="35893"/>
                </a:lnTo>
                <a:lnTo>
                  <a:pt x="327815" y="45630"/>
                </a:lnTo>
                <a:lnTo>
                  <a:pt x="329465" y="55315"/>
                </a:lnTo>
                <a:lnTo>
                  <a:pt x="332766" y="64741"/>
                </a:lnTo>
                <a:lnTo>
                  <a:pt x="337305" y="73960"/>
                </a:lnTo>
                <a:lnTo>
                  <a:pt x="343081" y="82765"/>
                </a:lnTo>
                <a:lnTo>
                  <a:pt x="352984" y="95299"/>
                </a:lnTo>
                <a:lnTo>
                  <a:pt x="367700" y="110060"/>
                </a:lnTo>
                <a:lnTo>
                  <a:pt x="382141" y="122076"/>
                </a:lnTo>
                <a:lnTo>
                  <a:pt x="393969" y="130777"/>
                </a:lnTo>
                <a:lnTo>
                  <a:pt x="397957" y="133522"/>
                </a:lnTo>
                <a:lnTo>
                  <a:pt x="398783" y="133833"/>
                </a:lnTo>
                <a:lnTo>
                  <a:pt x="400570" y="134144"/>
                </a:lnTo>
                <a:lnTo>
                  <a:pt x="402359" y="134040"/>
                </a:lnTo>
                <a:lnTo>
                  <a:pt x="403871" y="133625"/>
                </a:lnTo>
                <a:lnTo>
                  <a:pt x="404284" y="133263"/>
                </a:lnTo>
                <a:lnTo>
                  <a:pt x="457785" y="62721"/>
                </a:lnTo>
                <a:lnTo>
                  <a:pt x="458335" y="62255"/>
                </a:lnTo>
                <a:lnTo>
                  <a:pt x="459985" y="61841"/>
                </a:lnTo>
                <a:lnTo>
                  <a:pt x="462186" y="61737"/>
                </a:lnTo>
                <a:lnTo>
                  <a:pt x="463974" y="62203"/>
                </a:lnTo>
                <a:lnTo>
                  <a:pt x="464386" y="62669"/>
                </a:lnTo>
                <a:lnTo>
                  <a:pt x="528753" y="129586"/>
                </a:lnTo>
                <a:lnTo>
                  <a:pt x="529027" y="129948"/>
                </a:lnTo>
                <a:lnTo>
                  <a:pt x="530541" y="130363"/>
                </a:lnTo>
                <a:lnTo>
                  <a:pt x="532329" y="130466"/>
                </a:lnTo>
                <a:lnTo>
                  <a:pt x="533842" y="130259"/>
                </a:lnTo>
                <a:lnTo>
                  <a:pt x="534667" y="129948"/>
                </a:lnTo>
                <a:lnTo>
                  <a:pt x="540168" y="127255"/>
                </a:lnTo>
                <a:lnTo>
                  <a:pt x="550070" y="121247"/>
                </a:lnTo>
                <a:lnTo>
                  <a:pt x="558460" y="114617"/>
                </a:lnTo>
                <a:lnTo>
                  <a:pt x="565475" y="107367"/>
                </a:lnTo>
                <a:lnTo>
                  <a:pt x="571526" y="99857"/>
                </a:lnTo>
                <a:lnTo>
                  <a:pt x="576202" y="91932"/>
                </a:lnTo>
                <a:lnTo>
                  <a:pt x="581429" y="79813"/>
                </a:lnTo>
                <a:lnTo>
                  <a:pt x="585417" y="63446"/>
                </a:lnTo>
                <a:lnTo>
                  <a:pt x="586518" y="47805"/>
                </a:lnTo>
                <a:lnTo>
                  <a:pt x="585968" y="33769"/>
                </a:lnTo>
                <a:lnTo>
                  <a:pt x="584316" y="22116"/>
                </a:lnTo>
                <a:lnTo>
                  <a:pt x="583354" y="17610"/>
                </a:lnTo>
                <a:lnTo>
                  <a:pt x="583629" y="17092"/>
                </a:lnTo>
                <a:lnTo>
                  <a:pt x="585005" y="16419"/>
                </a:lnTo>
                <a:lnTo>
                  <a:pt x="587068" y="16211"/>
                </a:lnTo>
                <a:lnTo>
                  <a:pt x="589268" y="16574"/>
                </a:lnTo>
                <a:lnTo>
                  <a:pt x="590093" y="17040"/>
                </a:lnTo>
                <a:lnTo>
                  <a:pt x="720889" y="133315"/>
                </a:lnTo>
                <a:lnTo>
                  <a:pt x="721439" y="133677"/>
                </a:lnTo>
                <a:lnTo>
                  <a:pt x="722952" y="134040"/>
                </a:lnTo>
                <a:lnTo>
                  <a:pt x="725015" y="134040"/>
                </a:lnTo>
                <a:lnTo>
                  <a:pt x="726528" y="133677"/>
                </a:lnTo>
                <a:lnTo>
                  <a:pt x="727215" y="133315"/>
                </a:lnTo>
                <a:lnTo>
                  <a:pt x="825002" y="45578"/>
                </a:lnTo>
                <a:lnTo>
                  <a:pt x="825690" y="45215"/>
                </a:lnTo>
                <a:lnTo>
                  <a:pt x="827340" y="44749"/>
                </a:lnTo>
                <a:lnTo>
                  <a:pt x="829403" y="44853"/>
                </a:lnTo>
                <a:lnTo>
                  <a:pt x="830916" y="45371"/>
                </a:lnTo>
                <a:lnTo>
                  <a:pt x="831329" y="45733"/>
                </a:lnTo>
                <a:lnTo>
                  <a:pt x="866812" y="101100"/>
                </a:lnTo>
                <a:lnTo>
                  <a:pt x="867225" y="101566"/>
                </a:lnTo>
                <a:lnTo>
                  <a:pt x="869014" y="102084"/>
                </a:lnTo>
                <a:lnTo>
                  <a:pt x="870938" y="102084"/>
                </a:lnTo>
                <a:lnTo>
                  <a:pt x="872727" y="101617"/>
                </a:lnTo>
                <a:lnTo>
                  <a:pt x="873414" y="101203"/>
                </a:lnTo>
                <a:lnTo>
                  <a:pt x="933242" y="25793"/>
                </a:lnTo>
                <a:lnTo>
                  <a:pt x="933792" y="25379"/>
                </a:lnTo>
                <a:lnTo>
                  <a:pt x="935305" y="24913"/>
                </a:lnTo>
                <a:lnTo>
                  <a:pt x="937367" y="24861"/>
                </a:lnTo>
                <a:lnTo>
                  <a:pt x="939156" y="25275"/>
                </a:lnTo>
                <a:lnTo>
                  <a:pt x="939706" y="25689"/>
                </a:lnTo>
                <a:lnTo>
                  <a:pt x="1014388" y="88669"/>
                </a:lnTo>
                <a:lnTo>
                  <a:pt x="1014937" y="89032"/>
                </a:lnTo>
                <a:lnTo>
                  <a:pt x="1016725" y="89395"/>
                </a:lnTo>
                <a:lnTo>
                  <a:pt x="1018788" y="89343"/>
                </a:lnTo>
                <a:lnTo>
                  <a:pt x="1020301" y="88877"/>
                </a:lnTo>
                <a:lnTo>
                  <a:pt x="1020714" y="88462"/>
                </a:lnTo>
                <a:lnTo>
                  <a:pt x="1085492" y="933"/>
                </a:lnTo>
                <a:lnTo>
                  <a:pt x="1085905" y="466"/>
                </a:lnTo>
                <a:close/>
              </a:path>
            </a:pathLst>
          </a:custGeom>
          <a:solidFill>
            <a:srgbClr val="A5CEB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117077" y="4460607"/>
            <a:ext cx="371475" cy="25280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Freeform 5"/>
          <p:cNvSpPr>
            <a:spLocks/>
          </p:cNvSpPr>
          <p:nvPr/>
        </p:nvSpPr>
        <p:spPr bwMode="auto">
          <a:xfrm>
            <a:off x="1346243" y="4952315"/>
            <a:ext cx="215028" cy="146338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Freeform 5"/>
          <p:cNvSpPr>
            <a:spLocks/>
          </p:cNvSpPr>
          <p:nvPr/>
        </p:nvSpPr>
        <p:spPr bwMode="auto">
          <a:xfrm>
            <a:off x="1704743" y="5521197"/>
            <a:ext cx="107514" cy="73169"/>
          </a:xfrm>
          <a:custGeom>
            <a:avLst/>
            <a:gdLst>
              <a:gd name="T0" fmla="*/ 1728 w 1729"/>
              <a:gd name="T1" fmla="*/ 867 h 1174"/>
              <a:gd name="T2" fmla="*/ 1689 w 1729"/>
              <a:gd name="T3" fmla="*/ 996 h 1174"/>
              <a:gd name="T4" fmla="*/ 1607 w 1729"/>
              <a:gd name="T5" fmla="*/ 1096 h 1174"/>
              <a:gd name="T6" fmla="*/ 1492 w 1729"/>
              <a:gd name="T7" fmla="*/ 1159 h 1174"/>
              <a:gd name="T8" fmla="*/ 1389 w 1729"/>
              <a:gd name="T9" fmla="*/ 1174 h 1174"/>
              <a:gd name="T10" fmla="*/ 304 w 1729"/>
              <a:gd name="T11" fmla="*/ 1173 h 1174"/>
              <a:gd name="T12" fmla="*/ 177 w 1729"/>
              <a:gd name="T13" fmla="*/ 1133 h 1174"/>
              <a:gd name="T14" fmla="*/ 78 w 1729"/>
              <a:gd name="T15" fmla="*/ 1050 h 1174"/>
              <a:gd name="T16" fmla="*/ 14 w 1729"/>
              <a:gd name="T17" fmla="*/ 934 h 1174"/>
              <a:gd name="T18" fmla="*/ 0 w 1729"/>
              <a:gd name="T19" fmla="*/ 831 h 1174"/>
              <a:gd name="T20" fmla="*/ 12 w 1729"/>
              <a:gd name="T21" fmla="*/ 739 h 1174"/>
              <a:gd name="T22" fmla="*/ 63 w 1729"/>
              <a:gd name="T23" fmla="*/ 631 h 1174"/>
              <a:gd name="T24" fmla="*/ 147 w 1729"/>
              <a:gd name="T25" fmla="*/ 548 h 1174"/>
              <a:gd name="T26" fmla="*/ 257 w 1729"/>
              <a:gd name="T27" fmla="*/ 499 h 1174"/>
              <a:gd name="T28" fmla="*/ 284 w 1729"/>
              <a:gd name="T29" fmla="*/ 475 h 1174"/>
              <a:gd name="T30" fmla="*/ 284 w 1729"/>
              <a:gd name="T31" fmla="*/ 434 h 1174"/>
              <a:gd name="T32" fmla="*/ 308 w 1729"/>
              <a:gd name="T33" fmla="*/ 352 h 1174"/>
              <a:gd name="T34" fmla="*/ 360 w 1729"/>
              <a:gd name="T35" fmla="*/ 289 h 1174"/>
              <a:gd name="T36" fmla="*/ 434 w 1729"/>
              <a:gd name="T37" fmla="*/ 248 h 1174"/>
              <a:gd name="T38" fmla="*/ 499 w 1729"/>
              <a:gd name="T39" fmla="*/ 240 h 1174"/>
              <a:gd name="T40" fmla="*/ 555 w 1729"/>
              <a:gd name="T41" fmla="*/ 247 h 1174"/>
              <a:gd name="T42" fmla="*/ 637 w 1729"/>
              <a:gd name="T43" fmla="*/ 292 h 1174"/>
              <a:gd name="T44" fmla="*/ 709 w 1729"/>
              <a:gd name="T45" fmla="*/ 156 h 1174"/>
              <a:gd name="T46" fmla="*/ 791 w 1729"/>
              <a:gd name="T47" fmla="*/ 70 h 1174"/>
              <a:gd name="T48" fmla="*/ 909 w 1729"/>
              <a:gd name="T49" fmla="*/ 15 h 1174"/>
              <a:gd name="T50" fmla="*/ 1030 w 1729"/>
              <a:gd name="T51" fmla="*/ 0 h 1174"/>
              <a:gd name="T52" fmla="*/ 1177 w 1729"/>
              <a:gd name="T53" fmla="*/ 22 h 1174"/>
              <a:gd name="T54" fmla="*/ 1326 w 1729"/>
              <a:gd name="T55" fmla="*/ 113 h 1174"/>
              <a:gd name="T56" fmla="*/ 1418 w 1729"/>
              <a:gd name="T57" fmla="*/ 253 h 1174"/>
              <a:gd name="T58" fmla="*/ 1458 w 1729"/>
              <a:gd name="T59" fmla="*/ 421 h 1174"/>
              <a:gd name="T60" fmla="*/ 1458 w 1729"/>
              <a:gd name="T61" fmla="*/ 482 h 1174"/>
              <a:gd name="T62" fmla="*/ 1487 w 1729"/>
              <a:gd name="T63" fmla="*/ 502 h 1174"/>
              <a:gd name="T64" fmla="*/ 1590 w 1729"/>
              <a:gd name="T65" fmla="*/ 554 h 1174"/>
              <a:gd name="T66" fmla="*/ 1669 w 1729"/>
              <a:gd name="T67" fmla="*/ 636 h 1174"/>
              <a:gd name="T68" fmla="*/ 1718 w 1729"/>
              <a:gd name="T69" fmla="*/ 742 h 1174"/>
              <a:gd name="T70" fmla="*/ 1729 w 1729"/>
              <a:gd name="T71" fmla="*/ 831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9" h="1174">
                <a:moveTo>
                  <a:pt x="1729" y="831"/>
                </a:moveTo>
                <a:lnTo>
                  <a:pt x="1728" y="867"/>
                </a:lnTo>
                <a:lnTo>
                  <a:pt x="1715" y="934"/>
                </a:lnTo>
                <a:lnTo>
                  <a:pt x="1689" y="996"/>
                </a:lnTo>
                <a:lnTo>
                  <a:pt x="1652" y="1050"/>
                </a:lnTo>
                <a:lnTo>
                  <a:pt x="1607" y="1096"/>
                </a:lnTo>
                <a:lnTo>
                  <a:pt x="1552" y="1133"/>
                </a:lnTo>
                <a:lnTo>
                  <a:pt x="1492" y="1159"/>
                </a:lnTo>
                <a:lnTo>
                  <a:pt x="1425" y="1173"/>
                </a:lnTo>
                <a:lnTo>
                  <a:pt x="1389" y="1174"/>
                </a:lnTo>
                <a:lnTo>
                  <a:pt x="340" y="1174"/>
                </a:lnTo>
                <a:lnTo>
                  <a:pt x="304" y="1173"/>
                </a:lnTo>
                <a:lnTo>
                  <a:pt x="238" y="1159"/>
                </a:lnTo>
                <a:lnTo>
                  <a:pt x="177" y="1133"/>
                </a:lnTo>
                <a:lnTo>
                  <a:pt x="123" y="1096"/>
                </a:lnTo>
                <a:lnTo>
                  <a:pt x="78" y="1050"/>
                </a:lnTo>
                <a:lnTo>
                  <a:pt x="40" y="996"/>
                </a:lnTo>
                <a:lnTo>
                  <a:pt x="14" y="934"/>
                </a:lnTo>
                <a:lnTo>
                  <a:pt x="1" y="867"/>
                </a:lnTo>
                <a:lnTo>
                  <a:pt x="0" y="831"/>
                </a:lnTo>
                <a:lnTo>
                  <a:pt x="1" y="799"/>
                </a:lnTo>
                <a:lnTo>
                  <a:pt x="12" y="739"/>
                </a:lnTo>
                <a:lnTo>
                  <a:pt x="33" y="683"/>
                </a:lnTo>
                <a:lnTo>
                  <a:pt x="63" y="631"/>
                </a:lnTo>
                <a:lnTo>
                  <a:pt x="102" y="586"/>
                </a:lnTo>
                <a:lnTo>
                  <a:pt x="147" y="548"/>
                </a:lnTo>
                <a:lnTo>
                  <a:pt x="199" y="520"/>
                </a:lnTo>
                <a:lnTo>
                  <a:pt x="257" y="499"/>
                </a:lnTo>
                <a:lnTo>
                  <a:pt x="287" y="494"/>
                </a:lnTo>
                <a:lnTo>
                  <a:pt x="284" y="475"/>
                </a:lnTo>
                <a:lnTo>
                  <a:pt x="282" y="456"/>
                </a:lnTo>
                <a:lnTo>
                  <a:pt x="284" y="434"/>
                </a:lnTo>
                <a:lnTo>
                  <a:pt x="293" y="391"/>
                </a:lnTo>
                <a:lnTo>
                  <a:pt x="308" y="352"/>
                </a:lnTo>
                <a:lnTo>
                  <a:pt x="331" y="318"/>
                </a:lnTo>
                <a:lnTo>
                  <a:pt x="360" y="289"/>
                </a:lnTo>
                <a:lnTo>
                  <a:pt x="395" y="266"/>
                </a:lnTo>
                <a:lnTo>
                  <a:pt x="434" y="248"/>
                </a:lnTo>
                <a:lnTo>
                  <a:pt x="476" y="240"/>
                </a:lnTo>
                <a:lnTo>
                  <a:pt x="499" y="240"/>
                </a:lnTo>
                <a:lnTo>
                  <a:pt x="517" y="240"/>
                </a:lnTo>
                <a:lnTo>
                  <a:pt x="555" y="247"/>
                </a:lnTo>
                <a:lnTo>
                  <a:pt x="608" y="269"/>
                </a:lnTo>
                <a:lnTo>
                  <a:pt x="637" y="292"/>
                </a:lnTo>
                <a:lnTo>
                  <a:pt x="663" y="234"/>
                </a:lnTo>
                <a:lnTo>
                  <a:pt x="709" y="156"/>
                </a:lnTo>
                <a:lnTo>
                  <a:pt x="747" y="110"/>
                </a:lnTo>
                <a:lnTo>
                  <a:pt x="791" y="70"/>
                </a:lnTo>
                <a:lnTo>
                  <a:pt x="845" y="38"/>
                </a:lnTo>
                <a:lnTo>
                  <a:pt x="909" y="15"/>
                </a:lnTo>
                <a:lnTo>
                  <a:pt x="986" y="2"/>
                </a:lnTo>
                <a:lnTo>
                  <a:pt x="1030" y="0"/>
                </a:lnTo>
                <a:lnTo>
                  <a:pt x="1084" y="3"/>
                </a:lnTo>
                <a:lnTo>
                  <a:pt x="1177" y="22"/>
                </a:lnTo>
                <a:lnTo>
                  <a:pt x="1260" y="59"/>
                </a:lnTo>
                <a:lnTo>
                  <a:pt x="1326" y="113"/>
                </a:lnTo>
                <a:lnTo>
                  <a:pt x="1379" y="178"/>
                </a:lnTo>
                <a:lnTo>
                  <a:pt x="1418" y="253"/>
                </a:lnTo>
                <a:lnTo>
                  <a:pt x="1446" y="335"/>
                </a:lnTo>
                <a:lnTo>
                  <a:pt x="1458" y="421"/>
                </a:lnTo>
                <a:lnTo>
                  <a:pt x="1458" y="466"/>
                </a:lnTo>
                <a:lnTo>
                  <a:pt x="1458" y="482"/>
                </a:lnTo>
                <a:lnTo>
                  <a:pt x="1458" y="496"/>
                </a:lnTo>
                <a:lnTo>
                  <a:pt x="1487" y="502"/>
                </a:lnTo>
                <a:lnTo>
                  <a:pt x="1541" y="524"/>
                </a:lnTo>
                <a:lnTo>
                  <a:pt x="1590" y="554"/>
                </a:lnTo>
                <a:lnTo>
                  <a:pt x="1633" y="592"/>
                </a:lnTo>
                <a:lnTo>
                  <a:pt x="1669" y="636"/>
                </a:lnTo>
                <a:lnTo>
                  <a:pt x="1698" y="687"/>
                </a:lnTo>
                <a:lnTo>
                  <a:pt x="1718" y="742"/>
                </a:lnTo>
                <a:lnTo>
                  <a:pt x="1728" y="801"/>
                </a:lnTo>
                <a:lnTo>
                  <a:pt x="1729" y="83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96C973-9998-4247-8897-2BB708765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11" y="5437539"/>
            <a:ext cx="916163" cy="10622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8883" y="5705208"/>
            <a:ext cx="744338" cy="744338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100134" y="114030"/>
            <a:ext cx="2930610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전처리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8291"/>
                </a:solidFill>
                <a:effectLst/>
                <a:uLnTx/>
                <a:uFillTx/>
                <a:latin typeface="DX유니고딕 115" panose="02020600000000000000" pitchFamily="18" charset="-127"/>
                <a:ea typeface="DX유니고딕 115" panose="02020600000000000000" pitchFamily="18" charset="-127"/>
                <a:cs typeface="+mn-cs"/>
              </a:rPr>
              <a:t> 과정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srgbClr val="008291"/>
              </a:solidFill>
              <a:effectLst/>
              <a:uLnTx/>
              <a:uFillTx/>
              <a:latin typeface="DX유니고딕 115" panose="02020600000000000000" pitchFamily="18" charset="-127"/>
              <a:ea typeface="DX유니고딕 115" panose="02020600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1731E9-8434-43D7-A44C-2ECC6A81AC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4491" y="1745965"/>
            <a:ext cx="3031499" cy="3811816"/>
          </a:xfrm>
          <a:prstGeom prst="rect">
            <a:avLst/>
          </a:prstGeom>
        </p:spPr>
      </p:pic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9A9DB66B-F7F4-49CB-A042-8B64976CCA1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" t="14445" r="5240" b="15139"/>
          <a:stretch/>
        </p:blipFill>
        <p:spPr>
          <a:xfrm>
            <a:off x="5500305" y="903047"/>
            <a:ext cx="4748531" cy="527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8075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995</Words>
  <Application>Microsoft Office PowerPoint</Application>
  <PresentationFormat>와이드스크린</PresentationFormat>
  <Paragraphs>385</Paragraphs>
  <Slides>39</Slides>
  <Notes>9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2" baseType="lpstr">
      <vt:lpstr>a로케트</vt:lpstr>
      <vt:lpstr>a바른생각</vt:lpstr>
      <vt:lpstr>DX영화자막 M</vt:lpstr>
      <vt:lpstr>DX유니고딕 115</vt:lpstr>
      <vt:lpstr>둥근모꼴</vt:lpstr>
      <vt:lpstr>맑은 고딕</vt:lpstr>
      <vt:lpstr>야놀자 야체 R</vt:lpstr>
      <vt:lpstr>Arial</vt:lpstr>
      <vt:lpstr>Cambria Math</vt:lpstr>
      <vt:lpstr>Times New Roman</vt:lpstr>
      <vt:lpstr>Wingdings</vt:lpstr>
      <vt:lpstr>1_Office 테마</vt:lpstr>
      <vt:lpstr>포장기 셸 개체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박성준</cp:lastModifiedBy>
  <cp:revision>84</cp:revision>
  <dcterms:created xsi:type="dcterms:W3CDTF">2020-01-29T05:59:37Z</dcterms:created>
  <dcterms:modified xsi:type="dcterms:W3CDTF">2020-11-16T10:50:28Z</dcterms:modified>
</cp:coreProperties>
</file>